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9"/>
  </p:notesMasterIdLst>
  <p:handoutMasterIdLst>
    <p:handoutMasterId r:id="rId30"/>
  </p:handoutMasterIdLst>
  <p:sldIdLst>
    <p:sldId id="282" r:id="rId5"/>
    <p:sldId id="291" r:id="rId6"/>
    <p:sldId id="313" r:id="rId7"/>
    <p:sldId id="292" r:id="rId8"/>
    <p:sldId id="314" r:id="rId9"/>
    <p:sldId id="317" r:id="rId10"/>
    <p:sldId id="315" r:id="rId11"/>
    <p:sldId id="332" r:id="rId12"/>
    <p:sldId id="318" r:id="rId13"/>
    <p:sldId id="319" r:id="rId14"/>
    <p:sldId id="320" r:id="rId15"/>
    <p:sldId id="321" r:id="rId16"/>
    <p:sldId id="322" r:id="rId17"/>
    <p:sldId id="329" r:id="rId18"/>
    <p:sldId id="330" r:id="rId19"/>
    <p:sldId id="331" r:id="rId20"/>
    <p:sldId id="323" r:id="rId21"/>
    <p:sldId id="324" r:id="rId22"/>
    <p:sldId id="325" r:id="rId23"/>
    <p:sldId id="326" r:id="rId24"/>
    <p:sldId id="327" r:id="rId25"/>
    <p:sldId id="328" r:id="rId26"/>
    <p:sldId id="310" r:id="rId27"/>
    <p:sldId id="29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23" autoAdjust="0"/>
    <p:restoredTop sz="94631" autoAdjust="0"/>
  </p:normalViewPr>
  <p:slideViewPr>
    <p:cSldViewPr snapToGrid="0">
      <p:cViewPr varScale="1">
        <p:scale>
          <a:sx n="85" d="100"/>
          <a:sy n="85" d="100"/>
        </p:scale>
        <p:origin x="690" y="9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288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077DB-935E-4A0A-947A-D283B9F9F452}" type="datetimeFigureOut">
              <a:rPr lang="en-ZA" smtClean="0"/>
              <a:t>2018/08/14</a:t>
            </a:fld>
            <a:endParaRPr lang="en-ZA" dirty="0"/>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ZA" smtClean="0"/>
              <a:t>‹#›</a:t>
            </a:fld>
            <a:endParaRPr lang="en-ZA"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9EC30E-1A71-4188-9BE7-E2A64929A436}" type="datetimeFigureOut">
              <a:rPr lang="en-ZA" smtClean="0"/>
              <a:t>2018/08/14</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30193B-564F-4854-8A52-728F3FB19C85}" type="slidenum">
              <a:rPr lang="en-ZA" smtClean="0"/>
              <a:t>‹#›</a:t>
            </a:fld>
            <a:endParaRPr lang="en-ZA" dirty="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9980476" y="0"/>
            <a:ext cx="2211524" cy="6858000"/>
          </a:xfrm>
          <a:solidFill>
            <a:schemeClr val="bg1">
              <a:lumMod val="9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anchor="b"/>
          <a:lstStyle>
            <a:lvl1pPr algn="r">
              <a:lnSpc>
                <a:spcPts val="5000"/>
              </a:lnSpc>
              <a:defRPr sz="6000" b="1" cap="all" spc="-300" baseline="0">
                <a:solidFill>
                  <a:schemeClr val="tx1"/>
                </a:solidFill>
                <a:latin typeface="+mj-lt"/>
              </a:defRPr>
            </a:lvl1pPr>
          </a:lstStyle>
          <a:p>
            <a:r>
              <a:rPr lang="en-US" dirty="0"/>
              <a:t>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311904" y="4650539"/>
            <a:ext cx="3401478" cy="1192038"/>
          </a:xfrm>
          <a:solidFill>
            <a:schemeClr val="tx1"/>
          </a:solidFill>
        </p:spPr>
        <p:txBody>
          <a:bodyPr lIns="252000" tIns="0" anchor="ctr"/>
          <a:lstStyle>
            <a:lvl1pPr marL="0" indent="0" algn="l">
              <a:lnSpc>
                <a:spcPct val="100000"/>
              </a:lnSpc>
              <a:buNone/>
              <a:defRPr sz="1800" i="1">
                <a:solidFill>
                  <a:schemeClr val="bg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7" name="Subtitle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512000"/>
            <a:ext cx="4500000" cy="468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6" name="Text Placeholder 4">
            <a:extLst>
              <a:ext uri="{FF2B5EF4-FFF2-40B4-BE49-F238E27FC236}">
                <a16:creationId xmlns:a16="http://schemas.microsoft.com/office/drawing/2014/main" id="{7867C73D-EE16-41D1-B7CE-A35C765E3B8D}"/>
              </a:ext>
            </a:extLst>
          </p:cNvPr>
          <p:cNvSpPr>
            <a:spLocks noGrp="1"/>
          </p:cNvSpPr>
          <p:nvPr>
            <p:ph type="body" sz="quarter" idx="12"/>
          </p:nvPr>
        </p:nvSpPr>
        <p:spPr>
          <a:xfrm>
            <a:off x="5129800" y="1511250"/>
            <a:ext cx="4500000"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dirty="0"/>
              <a:t>Add a footer</a:t>
            </a:r>
          </a:p>
        </p:txBody>
      </p:sp>
      <p:sp>
        <p:nvSpPr>
          <p:cNvPr id="5" name="Slide Number Placeholder 4">
            <a:extLst>
              <a:ext uri="{FF2B5EF4-FFF2-40B4-BE49-F238E27FC236}">
                <a16:creationId xmlns:a16="http://schemas.microsoft.com/office/drawing/2014/main" id="{CD4FE60C-ACE5-4516-8CB6-EEDD96DB7358}"/>
              </a:ext>
            </a:extLst>
          </p:cNvPr>
          <p:cNvSpPr>
            <a:spLocks noGrp="1"/>
          </p:cNvSpPr>
          <p:nvPr>
            <p:ph type="sldNum" sz="quarter" idx="33"/>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89155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2916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3572900" y="1511476"/>
            <a:ext cx="2916000" cy="4679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1" name="Text Placeholder 5">
            <a:extLst>
              <a:ext uri="{FF2B5EF4-FFF2-40B4-BE49-F238E27FC236}">
                <a16:creationId xmlns:a16="http://schemas.microsoft.com/office/drawing/2014/main" id="{5B4A252E-78C9-4F76-98A4-A4B580AD072A}"/>
              </a:ext>
            </a:extLst>
          </p:cNvPr>
          <p:cNvSpPr>
            <a:spLocks noGrp="1"/>
          </p:cNvSpPr>
          <p:nvPr>
            <p:ph type="body" sz="quarter" idx="13"/>
          </p:nvPr>
        </p:nvSpPr>
        <p:spPr>
          <a:xfrm>
            <a:off x="6713800" y="1511475"/>
            <a:ext cx="2916000"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ZA" dirty="0"/>
              <a:t>Add a footer</a:t>
            </a:r>
          </a:p>
        </p:txBody>
      </p:sp>
      <p:sp>
        <p:nvSpPr>
          <p:cNvPr id="6" name="Slide Number Placehold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2654388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1764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290450" y="1512000"/>
            <a:ext cx="1764000"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4148900" y="1512000"/>
            <a:ext cx="1764000"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6007350" y="1507535"/>
            <a:ext cx="1764000"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7865800" y="1507535"/>
            <a:ext cx="1764000" cy="46837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ZA" dirty="0"/>
              <a:t>Add a footer</a:t>
            </a:r>
          </a:p>
        </p:txBody>
      </p:sp>
      <p:sp>
        <p:nvSpPr>
          <p:cNvPr id="6" name="Slide Number Placeholder 5">
            <a:extLst>
              <a:ext uri="{FF2B5EF4-FFF2-40B4-BE49-F238E27FC236}">
                <a16:creationId xmlns:a16="http://schemas.microsoft.com/office/drawing/2014/main" id="{B5A8293F-A5B5-4FCC-BF27-A25B1BAFF245}"/>
              </a:ext>
            </a:extLst>
          </p:cNvPr>
          <p:cNvSpPr>
            <a:spLocks noGrp="1"/>
          </p:cNvSpPr>
          <p:nvPr>
            <p:ph type="sldNum" sz="quarter" idx="33"/>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9748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a:solidFill>
                  <a:schemeClr val="tx1"/>
                </a:solidFill>
              </a:defRPr>
            </a:lvl1pPr>
          </a:lstStyle>
          <a:p>
            <a:r>
              <a:rPr lang="en-ZA" dirty="0"/>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1" y="1008000"/>
            <a:ext cx="9198116"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ZA" dirty="0"/>
              <a:t>Add a footer</a:t>
            </a:r>
          </a:p>
        </p:txBody>
      </p:sp>
      <p:sp>
        <p:nvSpPr>
          <p:cNvPr id="4" name="Slide Number Placeholder 3">
            <a:extLst>
              <a:ext uri="{FF2B5EF4-FFF2-40B4-BE49-F238E27FC236}">
                <a16:creationId xmlns:a16="http://schemas.microsoft.com/office/drawing/2014/main" id="{8E801980-CBAE-4A50-886D-54D7BB2E1947}"/>
              </a:ext>
            </a:extLst>
          </p:cNvPr>
          <p:cNvSpPr>
            <a:spLocks noGrp="1"/>
          </p:cNvSpPr>
          <p:nvPr>
            <p:ph type="sldNum" sz="quarter" idx="33"/>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1505855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ZA" dirty="0"/>
              <a:t>Add a footer</a:t>
            </a:r>
          </a:p>
        </p:txBody>
      </p:sp>
      <p:sp>
        <p:nvSpPr>
          <p:cNvPr id="3" name="Slide Number Placeholder 2">
            <a:extLst>
              <a:ext uri="{FF2B5EF4-FFF2-40B4-BE49-F238E27FC236}">
                <a16:creationId xmlns:a16="http://schemas.microsoft.com/office/drawing/2014/main" id="{2310D190-B83D-438A-91BC-470C41B22A29}"/>
              </a:ext>
            </a:extLst>
          </p:cNvPr>
          <p:cNvSpPr>
            <a:spLocks noGrp="1"/>
          </p:cNvSpPr>
          <p:nvPr>
            <p:ph type="sldNum" sz="quarter" idx="13"/>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1139767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bwMode="auto">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54ED587-2D2F-4D3F-B55B-C64465AB4EC5}"/>
              </a:ext>
            </a:extLst>
          </p:cNvPr>
          <p:cNvSpPr/>
          <p:nvPr userDrawn="1"/>
        </p:nvSpPr>
        <p:spPr>
          <a:xfrm>
            <a:off x="69274" y="66963"/>
            <a:ext cx="9911201" cy="67273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anchor="b"/>
          <a:lstStyle>
            <a:lvl1pPr algn="r">
              <a:lnSpc>
                <a:spcPts val="5000"/>
              </a:lnSpc>
              <a:defRPr sz="6000" b="1" cap="all" spc="-300" baseline="0">
                <a:solidFill>
                  <a:schemeClr val="bg1"/>
                </a:solidFill>
                <a:latin typeface="+mj-lt"/>
              </a:defRPr>
            </a:lvl1pPr>
          </a:lstStyle>
          <a:p>
            <a:r>
              <a:rPr lang="en-US" dirty="0"/>
              <a:t>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326418" y="4650539"/>
            <a:ext cx="2456210" cy="1192038"/>
          </a:xfrm>
          <a:solidFill>
            <a:schemeClr val="bg1"/>
          </a:solidFill>
        </p:spPr>
        <p:txBody>
          <a:bodyPr lIns="252000" tIns="0" anchor="ctr"/>
          <a:lstStyle>
            <a:lvl1pPr marL="0" indent="0" algn="l">
              <a:lnSpc>
                <a:spcPct val="100000"/>
              </a:lnSpc>
              <a:buNone/>
              <a:defRPr sz="1800" i="1">
                <a:solidFill>
                  <a:schemeClr val="tx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Slide Number Placeholder 4">
            <a:extLst>
              <a:ext uri="{FF2B5EF4-FFF2-40B4-BE49-F238E27FC236}">
                <a16:creationId xmlns:a16="http://schemas.microsoft.com/office/drawing/2014/main" id="{E798A99C-9485-48F0-8E1E-227AD1348A45}"/>
              </a:ext>
            </a:extLst>
          </p:cNvPr>
          <p:cNvSpPr>
            <a:spLocks noGrp="1"/>
          </p:cNvSpPr>
          <p:nvPr>
            <p:ph type="sldNum" sz="quarter" idx="11"/>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2218115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069FFAE5-B16E-4571-88F7-52FA5354B1A1}"/>
              </a:ext>
            </a:extLst>
          </p:cNvPr>
          <p:cNvSpPr>
            <a:spLocks noGrp="1"/>
          </p:cNvSpPr>
          <p:nvPr>
            <p:ph type="pic" sz="quarter" idx="13" hasCustomPrompt="1"/>
          </p:nvPr>
        </p:nvSpPr>
        <p:spPr>
          <a:xfrm>
            <a:off x="69273" y="63691"/>
            <a:ext cx="9911201" cy="6727346"/>
          </a:xfrm>
          <a:solidFill>
            <a:schemeClr val="tx1">
              <a:lumMod val="75000"/>
              <a:lumOff val="25000"/>
            </a:schemeClr>
          </a:solidFill>
        </p:spPr>
        <p:txBody>
          <a:bodyPr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anchor="b"/>
          <a:lstStyle>
            <a:lvl1pPr algn="r">
              <a:lnSpc>
                <a:spcPts val="5000"/>
              </a:lnSpc>
              <a:defRPr sz="6000" b="1" cap="all" spc="-300" baseline="0">
                <a:solidFill>
                  <a:schemeClr val="bg1"/>
                </a:solidFill>
                <a:latin typeface="+mj-lt"/>
              </a:defRPr>
            </a:lvl1pPr>
          </a:lstStyle>
          <a:p>
            <a:r>
              <a:rPr lang="en-US" dirty="0"/>
              <a:t>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326418" y="4650539"/>
            <a:ext cx="2456210" cy="1192038"/>
          </a:xfrm>
          <a:solidFill>
            <a:schemeClr val="bg1"/>
          </a:solidFill>
        </p:spPr>
        <p:txBody>
          <a:bodyPr lIns="252000" tIns="0" anchor="ctr"/>
          <a:lstStyle>
            <a:lvl1pPr marL="0" indent="0" algn="l">
              <a:lnSpc>
                <a:spcPct val="100000"/>
              </a:lnSpc>
              <a:buNone/>
              <a:defRPr sz="1800" i="1">
                <a:solidFill>
                  <a:schemeClr val="tx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Slide Number Placeholder 4">
            <a:extLst>
              <a:ext uri="{FF2B5EF4-FFF2-40B4-BE49-F238E27FC236}">
                <a16:creationId xmlns:a16="http://schemas.microsoft.com/office/drawing/2014/main" id="{E798A99C-9485-48F0-8E1E-227AD1348A45}"/>
              </a:ext>
            </a:extLst>
          </p:cNvPr>
          <p:cNvSpPr>
            <a:spLocks noGrp="1"/>
          </p:cNvSpPr>
          <p:nvPr>
            <p:ph type="sldNum" sz="quarter" idx="11"/>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4094738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192000"/>
          </a:xfrm>
          <a:solidFill>
            <a:schemeClr val="bg1">
              <a:lumMod val="9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a:lstStyle>
            <a:lvl1pPr algn="r">
              <a:defRPr>
                <a:solidFill>
                  <a:schemeClr val="tx1"/>
                </a:solidFill>
              </a:defRPr>
            </a:lvl1pPr>
          </a:lstStyle>
          <a:p>
            <a:r>
              <a:rPr lang="en-US" dirty="0"/>
              <a:t>Click to edit page title</a:t>
            </a:r>
            <a:endParaRPr lang="en-ZA" dirty="0"/>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a:lstStyle>
            <a:lvl1pPr marL="0" indent="0" algn="r">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445000" y="2908300"/>
            <a:ext cx="5184800" cy="3283700"/>
          </a:xfrm>
          <a:solidFill>
            <a:schemeClr val="bg1"/>
          </a:solidFill>
        </p:spPr>
        <p:txBody>
          <a:bodyPr lIns="180000" tIns="252000" rIns="252000"/>
          <a:lstStyle>
            <a:lvl1pPr algn="l">
              <a:defRPr>
                <a:solidFill>
                  <a:schemeClr val="tx1">
                    <a:lumMod val="75000"/>
                    <a:lumOff val="25000"/>
                  </a:schemeClr>
                </a:solidFill>
              </a:defRPr>
            </a:lvl1pPr>
            <a:lvl2pPr algn="l">
              <a:defRPr>
                <a:solidFill>
                  <a:schemeClr val="tx1">
                    <a:lumMod val="75000"/>
                    <a:lumOff val="25000"/>
                  </a:schemeClr>
                </a:solidFill>
              </a:defRPr>
            </a:lvl2pPr>
            <a:lvl3pPr algn="l">
              <a:defRPr>
                <a:solidFill>
                  <a:schemeClr val="tx1">
                    <a:lumMod val="75000"/>
                    <a:lumOff val="25000"/>
                  </a:schemeClr>
                </a:solidFill>
              </a:defRPr>
            </a:lvl3pPr>
            <a:lvl4pPr algn="l">
              <a:defRPr>
                <a:solidFill>
                  <a:schemeClr val="tx1">
                    <a:lumMod val="75000"/>
                    <a:lumOff val="25000"/>
                  </a:schemeClr>
                </a:solidFill>
              </a:defRPr>
            </a:lvl4pPr>
            <a:lvl5pPr algn="l">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dirty="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3823393" y="1343906"/>
            <a:ext cx="3736800" cy="3933645"/>
          </a:xfrm>
          <a:solidFill>
            <a:schemeClr val="bg1"/>
          </a:solidFill>
        </p:spPr>
        <p:txBody>
          <a:bodyPr lIns="180000" tIns="180000" rIns="18000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dirty="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p:txBody>
          <a:bodyPr/>
          <a:lstStyle/>
          <a:p>
            <a:fld id="{19B51A1E-902D-48AF-9020-955120F399B6}" type="slidenum">
              <a:rPr lang="en-ZA" smtClean="0"/>
              <a:pPr/>
              <a:t>‹#›</a:t>
            </a:fld>
            <a:endParaRPr lang="en-ZA" dirty="0"/>
          </a:p>
        </p:txBody>
      </p:sp>
      <p:sp>
        <p:nvSpPr>
          <p:cNvPr id="9" name="Picture Placeholder 6">
            <a:extLst>
              <a:ext uri="{FF2B5EF4-FFF2-40B4-BE49-F238E27FC236}">
                <a16:creationId xmlns:a16="http://schemas.microsoft.com/office/drawing/2014/main" id="{492C2A1D-F7BD-46B6-BC01-15D365ACD50B}"/>
              </a:ext>
            </a:extLst>
          </p:cNvPr>
          <p:cNvSpPr>
            <a:spLocks noGrp="1"/>
          </p:cNvSpPr>
          <p:nvPr>
            <p:ph type="pic" sz="quarter" idx="14" hasCustomPrompt="1"/>
          </p:nvPr>
        </p:nvSpPr>
        <p:spPr>
          <a:xfrm>
            <a:off x="7560193" y="1344803"/>
            <a:ext cx="3737526" cy="3933645"/>
          </a:xfrm>
          <a:solidFill>
            <a:schemeClr val="tx1">
              <a:lumMod val="75000"/>
              <a:lumOff val="25000"/>
            </a:schemeClr>
          </a:solidFill>
        </p:spPr>
        <p:txBody>
          <a:bodyPr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6" name="Title 5">
            <a:extLst>
              <a:ext uri="{FF2B5EF4-FFF2-40B4-BE49-F238E27FC236}">
                <a16:creationId xmlns:a16="http://schemas.microsoft.com/office/drawing/2014/main" id="{7F4F1543-153D-4F77-A4A9-C9BBA1C2052E}"/>
              </a:ext>
            </a:extLst>
          </p:cNvPr>
          <p:cNvSpPr>
            <a:spLocks noGrp="1"/>
          </p:cNvSpPr>
          <p:nvPr>
            <p:ph type="title"/>
          </p:nvPr>
        </p:nvSpPr>
        <p:spPr>
          <a:xfrm>
            <a:off x="432000" y="432000"/>
            <a:ext cx="9131100" cy="432000"/>
          </a:xfrm>
        </p:spPr>
        <p:txBody>
          <a:bodyPr/>
          <a:lstStyle/>
          <a:p>
            <a:r>
              <a:rPr lang="en-US"/>
              <a:t>Click to edit Master title style</a:t>
            </a:r>
            <a:endParaRPr lang="en-ZA" dirty="0"/>
          </a:p>
        </p:txBody>
      </p:sp>
      <p:sp>
        <p:nvSpPr>
          <p:cNvPr id="11" name="Subtitle 2">
            <a:extLst>
              <a:ext uri="{FF2B5EF4-FFF2-40B4-BE49-F238E27FC236}">
                <a16:creationId xmlns:a16="http://schemas.microsoft.com/office/drawing/2014/main" id="{9FAA210E-391A-499A-89D5-F222045FD1A4}"/>
              </a:ext>
            </a:extLst>
          </p:cNvPr>
          <p:cNvSpPr>
            <a:spLocks noGrp="1"/>
          </p:cNvSpPr>
          <p:nvPr>
            <p:ph type="body" sz="quarter" idx="32" hasCustomPrompt="1"/>
          </p:nvPr>
        </p:nvSpPr>
        <p:spPr>
          <a:xfrm>
            <a:off x="431800" y="1008000"/>
            <a:ext cx="68959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Tree>
    <p:extLst>
      <p:ext uri="{BB962C8B-B14F-4D97-AF65-F5344CB8AC3E}">
        <p14:creationId xmlns:p14="http://schemas.microsoft.com/office/powerpoint/2010/main" val="2347197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1432296"/>
            <a:ext cx="4500000" cy="527076"/>
          </a:xfrm>
          <a:solidFill>
            <a:schemeClr val="tx1"/>
          </a:solidFill>
        </p:spPr>
        <p:txBody>
          <a:bodyPr lIns="180000" tIns="36000" anchor="ctr"/>
          <a:lstStyle>
            <a:lvl1pPr marL="0" indent="0">
              <a:buNone/>
              <a:defRPr sz="2400" b="1" spc="-15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2023668"/>
            <a:ext cx="4500000" cy="416833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5129800" y="1433105"/>
            <a:ext cx="4500000" cy="525283"/>
          </a:xfrm>
          <a:solidFill>
            <a:schemeClr val="tx1"/>
          </a:solidFill>
        </p:spPr>
        <p:txBody>
          <a:bodyPr lIns="180000" tIns="36000" anchor="ctr"/>
          <a:lstStyle>
            <a:lvl1pPr marL="0" indent="0">
              <a:buNone/>
              <a:defRPr sz="2400" b="1" spc="-150">
                <a:solidFill>
                  <a:schemeClr val="bg1"/>
                </a:solidFill>
                <a:latin typeface="+mj-lt"/>
              </a:defRPr>
            </a:lvl1pPr>
          </a:lstStyle>
          <a:p>
            <a:pPr lvl="0"/>
            <a:r>
              <a:rPr lang="en-US"/>
              <a:t>Click to 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5129800" y="2020359"/>
            <a:ext cx="4500000" cy="4170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ZA" dirty="0"/>
              <a:t>Add a footer</a:t>
            </a:r>
          </a:p>
        </p:txBody>
      </p:sp>
      <p:sp>
        <p:nvSpPr>
          <p:cNvPr id="6" name="Slide Number Placeholder 5">
            <a:extLst>
              <a:ext uri="{FF2B5EF4-FFF2-40B4-BE49-F238E27FC236}">
                <a16:creationId xmlns:a16="http://schemas.microsoft.com/office/drawing/2014/main" id="{275D237A-BD90-4D90-B328-7F1A502A266D}"/>
              </a:ext>
            </a:extLst>
          </p:cNvPr>
          <p:cNvSpPr>
            <a:spLocks noGrp="1"/>
          </p:cNvSpPr>
          <p:nvPr>
            <p:ph type="sldNum" sz="quarter" idx="33"/>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299200" y="432000"/>
            <a:ext cx="5472113" cy="5759250"/>
          </a:xfrm>
          <a:solidFill>
            <a:schemeClr val="tx1">
              <a:lumMod val="75000"/>
              <a:lumOff val="25000"/>
            </a:schemeClr>
          </a:solidFill>
        </p:spPr>
        <p:txBody>
          <a:bodyPr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3875314" y="5096632"/>
            <a:ext cx="2028686" cy="1094618"/>
          </a:xfrm>
        </p:spPr>
        <p:txBody>
          <a:bodyPr anchor="b"/>
          <a:lstStyle>
            <a:lvl1pPr marL="0" indent="0" algn="r">
              <a:buNone/>
              <a:defRPr i="1">
                <a:solidFill>
                  <a:schemeClr val="tx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Enter your caption</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dirty="0"/>
              <a:t>Add a footer</a:t>
            </a:r>
          </a:p>
        </p:txBody>
      </p:sp>
      <p:sp>
        <p:nvSpPr>
          <p:cNvPr id="2" name="Slide Number Placeholder 1">
            <a:extLst>
              <a:ext uri="{FF2B5EF4-FFF2-40B4-BE49-F238E27FC236}">
                <a16:creationId xmlns:a16="http://schemas.microsoft.com/office/drawing/2014/main" id="{E25951D2-91DB-40E7-95D5-4B372602DEBB}"/>
              </a:ext>
            </a:extLst>
          </p:cNvPr>
          <p:cNvSpPr>
            <a:spLocks noGrp="1"/>
          </p:cNvSpPr>
          <p:nvPr>
            <p:ph type="sldNum" sz="quarter" idx="15"/>
          </p:nvPr>
        </p:nvSpPr>
        <p:spPr/>
        <p:txBody>
          <a:bodyPr/>
          <a:lstStyle/>
          <a:p>
            <a:fld id="{19B51A1E-902D-48AF-9020-955120F399B6}" type="slidenum">
              <a:rPr lang="en-ZA" smtClean="0"/>
              <a:pPr/>
              <a:t>‹#›</a:t>
            </a:fld>
            <a:endParaRPr lang="en-ZA" dirty="0"/>
          </a:p>
        </p:txBody>
      </p:sp>
      <p:sp>
        <p:nvSpPr>
          <p:cNvPr id="5" name="Title 4">
            <a:extLst>
              <a:ext uri="{FF2B5EF4-FFF2-40B4-BE49-F238E27FC236}">
                <a16:creationId xmlns:a16="http://schemas.microsoft.com/office/drawing/2014/main" id="{16EFF903-F1F3-440A-B12C-9FD51606B03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hank You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174360" y="2112793"/>
            <a:ext cx="6798250" cy="1674470"/>
          </a:xfrm>
        </p:spPr>
        <p:txBody>
          <a:bodyPr anchor="ctr"/>
          <a:lstStyle>
            <a:lvl1pPr algn="ctr">
              <a:lnSpc>
                <a:spcPct val="100000"/>
              </a:lnSpc>
              <a:defRPr sz="6000" b="1" cap="all" spc="-300" baseline="0">
                <a:solidFill>
                  <a:schemeClr val="tx1"/>
                </a:solidFill>
                <a:latin typeface="+mj-lt"/>
              </a:defRPr>
            </a:lvl1pPr>
          </a:lstStyle>
          <a:p>
            <a:r>
              <a:rPr lang="en-US" dirty="0"/>
              <a:t>Thank you</a:t>
            </a:r>
            <a:endParaRPr lang="en-ZA" dirty="0"/>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0" name="Text Placeholder 5">
            <a:extLst>
              <a:ext uri="{FF2B5EF4-FFF2-40B4-BE49-F238E27FC236}">
                <a16:creationId xmlns:a16="http://schemas.microsoft.com/office/drawing/2014/main" id="{CA3EFDD3-A9D2-4EB6-BB2A-F6999D9F7EA6}"/>
              </a:ext>
            </a:extLst>
          </p:cNvPr>
          <p:cNvSpPr>
            <a:spLocks noGrp="1"/>
          </p:cNvSpPr>
          <p:nvPr>
            <p:ph type="body" sz="quarter" idx="15" hasCustomPrompt="1"/>
          </p:nvPr>
        </p:nvSpPr>
        <p:spPr>
          <a:xfrm>
            <a:off x="2174361" y="4035727"/>
            <a:ext cx="3329850" cy="382887"/>
          </a:xfrm>
        </p:spPr>
        <p:txBody>
          <a:bodyPr/>
          <a:lstStyle>
            <a:lvl1pPr marL="0" indent="0" algn="r">
              <a:buNone/>
              <a:defRPr sz="2400"/>
            </a:lvl1pPr>
            <a:lvl2pPr marL="266700" indent="0">
              <a:buNone/>
              <a:defRPr/>
            </a:lvl2pPr>
            <a:lvl3pPr marL="542925" indent="0">
              <a:buNone/>
              <a:defRPr/>
            </a:lvl3pPr>
            <a:lvl4pPr marL="809625" indent="0">
              <a:buNone/>
              <a:defRPr/>
            </a:lvl4pPr>
            <a:lvl5pPr marL="1076325" indent="0">
              <a:buNone/>
              <a:defRPr/>
            </a:lvl5pPr>
          </a:lstStyle>
          <a:p>
            <a:pPr lvl="0"/>
            <a:r>
              <a:rPr lang="en-US" dirty="0"/>
              <a:t>Full Name</a:t>
            </a:r>
            <a:endParaRPr lang="en-ZA" dirty="0"/>
          </a:p>
        </p:txBody>
      </p:sp>
      <p:sp>
        <p:nvSpPr>
          <p:cNvPr id="12" name="Text Placeholder 6">
            <a:extLst>
              <a:ext uri="{FF2B5EF4-FFF2-40B4-BE49-F238E27FC236}">
                <a16:creationId xmlns:a16="http://schemas.microsoft.com/office/drawing/2014/main" id="{261ED1F7-B623-43D9-9BDA-8808C5CFAFFB}"/>
              </a:ext>
            </a:extLst>
          </p:cNvPr>
          <p:cNvSpPr>
            <a:spLocks noGrp="1"/>
          </p:cNvSpPr>
          <p:nvPr>
            <p:ph type="body" sz="quarter" idx="16" hasCustomPrompt="1"/>
          </p:nvPr>
        </p:nvSpPr>
        <p:spPr>
          <a:xfrm>
            <a:off x="6062268" y="4150118"/>
            <a:ext cx="2910342" cy="238016"/>
          </a:xfrm>
        </p:spPr>
        <p:txBody>
          <a:bodyPr/>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a:r>
              <a:rPr lang="en-US" dirty="0"/>
              <a:t>Phone Number</a:t>
            </a:r>
            <a:endParaRPr lang="en-ZA" dirty="0"/>
          </a:p>
        </p:txBody>
      </p:sp>
      <p:sp>
        <p:nvSpPr>
          <p:cNvPr id="13" name="Text Placeholder 7">
            <a:extLst>
              <a:ext uri="{FF2B5EF4-FFF2-40B4-BE49-F238E27FC236}">
                <a16:creationId xmlns:a16="http://schemas.microsoft.com/office/drawing/2014/main" id="{E27366FC-4115-4122-9CE2-5FA9D424AD51}"/>
              </a:ext>
            </a:extLst>
          </p:cNvPr>
          <p:cNvSpPr>
            <a:spLocks noGrp="1"/>
          </p:cNvSpPr>
          <p:nvPr>
            <p:ph type="body" sz="quarter" idx="17" hasCustomPrompt="1"/>
          </p:nvPr>
        </p:nvSpPr>
        <p:spPr>
          <a:xfrm>
            <a:off x="6062268" y="4540691"/>
            <a:ext cx="2910342" cy="238016"/>
          </a:xfrm>
        </p:spPr>
        <p:txBody>
          <a:bodyPr/>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a:r>
              <a:rPr lang="en-US" dirty="0"/>
              <a:t>Email or Social Media Handle</a:t>
            </a:r>
            <a:endParaRPr lang="en-ZA" dirty="0"/>
          </a:p>
        </p:txBody>
      </p:sp>
      <p:sp>
        <p:nvSpPr>
          <p:cNvPr id="14" name="Text Placeholder 8">
            <a:extLst>
              <a:ext uri="{FF2B5EF4-FFF2-40B4-BE49-F238E27FC236}">
                <a16:creationId xmlns:a16="http://schemas.microsoft.com/office/drawing/2014/main" id="{DEB36829-2F8B-4E22-AB6D-4111D18AF847}"/>
              </a:ext>
            </a:extLst>
          </p:cNvPr>
          <p:cNvSpPr>
            <a:spLocks noGrp="1"/>
          </p:cNvSpPr>
          <p:nvPr>
            <p:ph type="body" sz="quarter" idx="18" hasCustomPrompt="1"/>
          </p:nvPr>
        </p:nvSpPr>
        <p:spPr>
          <a:xfrm>
            <a:off x="6062268" y="4931263"/>
            <a:ext cx="2910342" cy="238016"/>
          </a:xfrm>
        </p:spPr>
        <p:txBody>
          <a:bodyPr/>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a:r>
              <a:rPr lang="en-US" dirty="0"/>
              <a:t>Company Website</a:t>
            </a:r>
            <a:endParaRPr lang="en-ZA" dirty="0"/>
          </a:p>
        </p:txBody>
      </p:sp>
    </p:spTree>
    <p:extLst>
      <p:ext uri="{BB962C8B-B14F-4D97-AF65-F5344CB8AC3E}">
        <p14:creationId xmlns:p14="http://schemas.microsoft.com/office/powerpoint/2010/main" val="3189010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solidFill>
              </a:defRPr>
            </a:lvl1pPr>
          </a:lstStyle>
          <a:p>
            <a:r>
              <a:rPr lang="en-ZA" dirty="0"/>
              <a:t>Click to edit page title</a:t>
            </a:r>
          </a:p>
        </p:txBody>
      </p:sp>
      <p:sp>
        <p:nvSpPr>
          <p:cNvPr id="7" name="Subtitle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1" y="1008000"/>
            <a:ext cx="9198116"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p:txBody>
          <a:bodyPr/>
          <a:lstStyle>
            <a:lvl1pPr>
              <a:defRPr>
                <a:solidFill>
                  <a:schemeClr val="tx1">
                    <a:lumMod val="90000"/>
                    <a:lumOff val="10000"/>
                  </a:schemeClr>
                </a:solidFill>
              </a:defRPr>
            </a:lvl1pPr>
            <a:lvl2pPr>
              <a:defRPr>
                <a:solidFill>
                  <a:schemeClr val="tx1">
                    <a:lumMod val="90000"/>
                    <a:lumOff val="10000"/>
                  </a:schemeClr>
                </a:solidFill>
              </a:defRPr>
            </a:lvl2pPr>
            <a:lvl3pPr>
              <a:defRPr>
                <a:solidFill>
                  <a:schemeClr val="tx1">
                    <a:lumMod val="90000"/>
                    <a:lumOff val="10000"/>
                  </a:schemeClr>
                </a:solidFill>
              </a:defRPr>
            </a:lvl3pPr>
            <a:lvl4pPr>
              <a:defRPr>
                <a:solidFill>
                  <a:schemeClr val="tx1">
                    <a:lumMod val="90000"/>
                    <a:lumOff val="10000"/>
                  </a:schemeClr>
                </a:solidFill>
              </a:defRPr>
            </a:lvl4pPr>
            <a:lvl5pPr>
              <a:defRPr>
                <a:solidFill>
                  <a:schemeClr val="tx1">
                    <a:lumMod val="90000"/>
                    <a:lumOff val="1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ZA" dirty="0"/>
              <a:t>Add a footer</a:t>
            </a:r>
          </a:p>
        </p:txBody>
      </p:sp>
      <p:sp>
        <p:nvSpPr>
          <p:cNvPr id="5" name="Slide Number Placeholder 4">
            <a:extLst>
              <a:ext uri="{FF2B5EF4-FFF2-40B4-BE49-F238E27FC236}">
                <a16:creationId xmlns:a16="http://schemas.microsoft.com/office/drawing/2014/main" id="{3442953D-28FC-41B5-A1BB-BB3BA7CA40BE}"/>
              </a:ext>
            </a:extLst>
          </p:cNvPr>
          <p:cNvSpPr>
            <a:spLocks noGrp="1"/>
          </p:cNvSpPr>
          <p:nvPr>
            <p:ph type="sldNum" sz="quarter" idx="33"/>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C8D0EF-1DB6-4ADC-8F31-5AE53BF5EAF4}"/>
              </a:ext>
            </a:extLst>
          </p:cNvPr>
          <p:cNvSpPr/>
          <p:nvPr userDrawn="1"/>
        </p:nvSpPr>
        <p:spPr>
          <a:xfrm>
            <a:off x="69274" y="66963"/>
            <a:ext cx="9911201" cy="67273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7" name="Rectangle 6">
            <a:extLst>
              <a:ext uri="{FF2B5EF4-FFF2-40B4-BE49-F238E27FC236}">
                <a16:creationId xmlns:a16="http://schemas.microsoft.com/office/drawing/2014/main" id="{62F208ED-79A0-4B2C-A5EE-9D27466BCA3F}"/>
              </a:ext>
            </a:extLst>
          </p:cNvPr>
          <p:cNvSpPr/>
          <p:nvPr userDrawn="1"/>
        </p:nvSpPr>
        <p:spPr>
          <a:xfrm>
            <a:off x="11407775" y="6356350"/>
            <a:ext cx="784225" cy="3651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9198116" cy="432000"/>
          </a:xfrm>
          <a:prstGeom prst="rect">
            <a:avLst/>
          </a:prstGeom>
        </p:spPr>
        <p:txBody>
          <a:bodyPr vert="horz" lIns="0" tIns="0" rIns="0" bIns="0" rtlCol="0" anchor="ctr">
            <a:noAutofit/>
          </a:bodyPr>
          <a:lstStyle/>
          <a:p>
            <a:r>
              <a:rPr lang="en-US" dirty="0"/>
              <a:t>Click to edit page title</a:t>
            </a:r>
            <a:endParaRPr lang="en-ZA" dirty="0"/>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9198116" cy="467925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356350"/>
            <a:ext cx="4114800" cy="365125"/>
          </a:xfrm>
          <a:prstGeom prst="rect">
            <a:avLst/>
          </a:prstGeom>
        </p:spPr>
        <p:txBody>
          <a:bodyPr vert="horz" lIns="0" tIns="0" rIns="0" bIns="0" rtlCol="0" anchor="ctr"/>
          <a:lstStyle>
            <a:lvl1pPr algn="l">
              <a:defRPr sz="1200" i="1">
                <a:solidFill>
                  <a:schemeClr val="tx1">
                    <a:lumMod val="75000"/>
                    <a:lumOff val="25000"/>
                  </a:schemeClr>
                </a:solidFill>
                <a:latin typeface="Times New Roman" panose="02020603050405020304" pitchFamily="18" charset="0"/>
                <a:cs typeface="Times New Roman" panose="02020603050405020304" pitchFamily="18" charset="0"/>
              </a:defRPr>
            </a:lvl1pPr>
          </a:lstStyle>
          <a:p>
            <a:r>
              <a:rPr lang="en-ZA" dirty="0"/>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447502" y="6401750"/>
            <a:ext cx="278418" cy="274324"/>
          </a:xfrm>
          <a:prstGeom prst="rect">
            <a:avLst/>
          </a:prstGeom>
        </p:spPr>
        <p:txBody>
          <a:bodyPr vert="horz" lIns="0" tIns="0" rIns="0" bIns="0" rtlCol="0" anchor="ctr"/>
          <a:lstStyle>
            <a:lvl1pPr algn="ctr">
              <a:defRPr sz="1200" i="1">
                <a:solidFill>
                  <a:schemeClr val="bg1"/>
                </a:solidFill>
              </a:defRPr>
            </a:lvl1pPr>
          </a:lstStyle>
          <a:p>
            <a:fld id="{19B51A1E-902D-48AF-9020-955120F399B6}" type="slidenum">
              <a:rPr lang="en-ZA" smtClean="0"/>
              <a:pPr/>
              <a:t>‹#›</a:t>
            </a:fld>
            <a:endParaRPr lang="en-ZA" dirty="0"/>
          </a:p>
        </p:txBody>
      </p:sp>
      <p:sp>
        <p:nvSpPr>
          <p:cNvPr id="8" name="Rectangle 7">
            <a:extLst>
              <a:ext uri="{FF2B5EF4-FFF2-40B4-BE49-F238E27FC236}">
                <a16:creationId xmlns:a16="http://schemas.microsoft.com/office/drawing/2014/main" id="{6B322F68-670D-45A0-A54F-7E70BCEAED3F}"/>
              </a:ext>
            </a:extLst>
          </p:cNvPr>
          <p:cNvSpPr/>
          <p:nvPr userDrawn="1"/>
        </p:nvSpPr>
        <p:spPr>
          <a:xfrm>
            <a:off x="0" y="6794309"/>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0" name="Rectangle 9">
            <a:extLst>
              <a:ext uri="{FF2B5EF4-FFF2-40B4-BE49-F238E27FC236}">
                <a16:creationId xmlns:a16="http://schemas.microsoft.com/office/drawing/2014/main" id="{E69B5F15-353A-4344-8D61-F4E25AA9FB6C}"/>
              </a:ext>
            </a:extLst>
          </p:cNvPr>
          <p:cNvSpPr/>
          <p:nvPr userDrawn="1"/>
        </p:nvSpPr>
        <p:spPr>
          <a:xfrm>
            <a:off x="0" y="0"/>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2FA0C0AA-FCE8-4A7F-928A-54C96BBA9053}"/>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5" r:id="rId5"/>
    <p:sldLayoutId id="2147483659" r:id="rId6"/>
    <p:sldLayoutId id="2147483660" r:id="rId7"/>
    <p:sldLayoutId id="2147483664" r:id="rId8"/>
    <p:sldLayoutId id="2147483650" r:id="rId9"/>
    <p:sldLayoutId id="2147483652" r:id="rId10"/>
    <p:sldLayoutId id="2147483656" r:id="rId11"/>
    <p:sldLayoutId id="2147483657" r:id="rId12"/>
    <p:sldLayoutId id="2147483654" r:id="rId13"/>
    <p:sldLayoutId id="2147483655" r:id="rId14"/>
  </p:sldLayoutIdLst>
  <p:hf hdr="0" ftr="0" dt="0"/>
  <p:txStyles>
    <p:titleStyle>
      <a:lvl1pPr algn="l" defTabSz="914400" rtl="0" eaLnBrk="1" latinLnBrk="0" hangingPunct="1">
        <a:lnSpc>
          <a:spcPct val="90000"/>
        </a:lnSpc>
        <a:spcBef>
          <a:spcPct val="0"/>
        </a:spcBef>
        <a:buNone/>
        <a:defRPr sz="3200" b="1" kern="1200" cap="all" spc="-150" baseline="0">
          <a:solidFill>
            <a:schemeClr val="tx1"/>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hyperlink" Target="https://www.fs.fed.us/spf/coop/programs/loa/tax.shtml" TargetMode="External"/><Relationship Id="rId2" Type="http://schemas.openxmlformats.org/officeDocument/2006/relationships/hyperlink" Target="https://www.srs.fs.usda.gov/pubs/42921" TargetMode="External"/><Relationship Id="rId1" Type="http://schemas.openxmlformats.org/officeDocument/2006/relationships/slideLayout" Target="../slideLayouts/slideLayout9.xml"/><Relationship Id="rId6" Type="http://schemas.openxmlformats.org/officeDocument/2006/relationships/hyperlink" Target="https://www.irs.gov/forms-pubs/form-t-timber-forest-activities-schedule" TargetMode="External"/><Relationship Id="rId5" Type="http://schemas.openxmlformats.org/officeDocument/2006/relationships/hyperlink" Target="https://www.law.cornell.edu/uscode/text/26/631" TargetMode="External"/><Relationship Id="rId4" Type="http://schemas.openxmlformats.org/officeDocument/2006/relationships/hyperlink" Target="https://timbertax.or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8.xml"/><Relationship Id="rId5" Type="http://schemas.openxmlformats.org/officeDocument/2006/relationships/image" Target="../media/image19.sv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ood piece cut through the middle">
            <a:extLst>
              <a:ext uri="{FF2B5EF4-FFF2-40B4-BE49-F238E27FC236}">
                <a16:creationId xmlns:a16="http://schemas.microsoft.com/office/drawing/2014/main" id="{C0BA96B3-F713-41B0-A2E3-15E9039E4743}"/>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a:xfrm>
            <a:off x="9980476" y="0"/>
            <a:ext cx="2211524" cy="6858000"/>
          </a:xfrm>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p:txBody>
          <a:bodyPr/>
          <a:lstStyle/>
          <a:p>
            <a:r>
              <a:rPr lang="en-ZA" dirty="0"/>
              <a:t>Taxation of Christmas Trees: An In-Depth Look</a:t>
            </a:r>
          </a:p>
        </p:txBody>
      </p:sp>
      <p:sp>
        <p:nvSpPr>
          <p:cNvPr id="8" name="Subtitle 3"/>
          <p:cNvSpPr>
            <a:spLocks noGrp="1"/>
          </p:cNvSpPr>
          <p:nvPr>
            <p:ph type="subTitle" idx="1"/>
          </p:nvPr>
        </p:nvSpPr>
        <p:spPr>
          <a:xfrm>
            <a:off x="7311904" y="4650539"/>
            <a:ext cx="3787356" cy="1192038"/>
          </a:xfrm>
        </p:spPr>
        <p:txBody>
          <a:bodyPr/>
          <a:lstStyle/>
          <a:p>
            <a:r>
              <a:rPr lang="en-US" dirty="0"/>
              <a:t>July 28, 2018</a:t>
            </a:r>
          </a:p>
          <a:p>
            <a:r>
              <a:rPr lang="en-US" dirty="0"/>
              <a:t>MCTA/Mid-America Summer Meeting</a:t>
            </a:r>
          </a:p>
        </p:txBody>
      </p:sp>
    </p:spTree>
    <p:extLst>
      <p:ext uri="{BB962C8B-B14F-4D97-AF65-F5344CB8AC3E}">
        <p14:creationId xmlns:p14="http://schemas.microsoft.com/office/powerpoint/2010/main" val="3899961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983A4-7676-2A4B-943F-D8F0F9C8578E}"/>
              </a:ext>
            </a:extLst>
          </p:cNvPr>
          <p:cNvSpPr>
            <a:spLocks noGrp="1"/>
          </p:cNvSpPr>
          <p:nvPr>
            <p:ph type="title"/>
          </p:nvPr>
        </p:nvSpPr>
        <p:spPr/>
        <p:txBody>
          <a:bodyPr/>
          <a:lstStyle/>
          <a:p>
            <a:r>
              <a:rPr lang="en-US" dirty="0"/>
              <a:t>Schedule D</a:t>
            </a:r>
          </a:p>
        </p:txBody>
      </p:sp>
      <p:pic>
        <p:nvPicPr>
          <p:cNvPr id="7" name="Content Placeholder 6">
            <a:extLst>
              <a:ext uri="{FF2B5EF4-FFF2-40B4-BE49-F238E27FC236}">
                <a16:creationId xmlns:a16="http://schemas.microsoft.com/office/drawing/2014/main" id="{345717CE-2FB1-6042-A229-7E0D4D3A32F1}"/>
              </a:ext>
            </a:extLst>
          </p:cNvPr>
          <p:cNvPicPr>
            <a:picLocks noGrp="1" noChangeAspect="1"/>
          </p:cNvPicPr>
          <p:nvPr>
            <p:ph idx="1"/>
          </p:nvPr>
        </p:nvPicPr>
        <p:blipFill>
          <a:blip r:embed="rId2"/>
          <a:stretch>
            <a:fillRect/>
          </a:stretch>
        </p:blipFill>
        <p:spPr>
          <a:xfrm>
            <a:off x="778933" y="864000"/>
            <a:ext cx="8492067" cy="5821103"/>
          </a:xfrm>
        </p:spPr>
      </p:pic>
      <p:sp>
        <p:nvSpPr>
          <p:cNvPr id="5" name="Slide Number Placeholder 4">
            <a:extLst>
              <a:ext uri="{FF2B5EF4-FFF2-40B4-BE49-F238E27FC236}">
                <a16:creationId xmlns:a16="http://schemas.microsoft.com/office/drawing/2014/main" id="{C3FC7962-C0E9-9943-BCF6-BB3AB7F39EF8}"/>
              </a:ext>
            </a:extLst>
          </p:cNvPr>
          <p:cNvSpPr>
            <a:spLocks noGrp="1"/>
          </p:cNvSpPr>
          <p:nvPr>
            <p:ph type="sldNum" sz="quarter" idx="33"/>
          </p:nvPr>
        </p:nvSpPr>
        <p:spPr/>
        <p:txBody>
          <a:bodyPr/>
          <a:lstStyle/>
          <a:p>
            <a:fld id="{19B51A1E-902D-48AF-9020-955120F399B6}" type="slidenum">
              <a:rPr lang="en-ZA" smtClean="0"/>
              <a:pPr/>
              <a:t>10</a:t>
            </a:fld>
            <a:endParaRPr lang="en-ZA" dirty="0"/>
          </a:p>
        </p:txBody>
      </p:sp>
    </p:spTree>
    <p:extLst>
      <p:ext uri="{BB962C8B-B14F-4D97-AF65-F5344CB8AC3E}">
        <p14:creationId xmlns:p14="http://schemas.microsoft.com/office/powerpoint/2010/main" val="1600665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983A4-7676-2A4B-943F-D8F0F9C8578E}"/>
              </a:ext>
            </a:extLst>
          </p:cNvPr>
          <p:cNvSpPr>
            <a:spLocks noGrp="1"/>
          </p:cNvSpPr>
          <p:nvPr>
            <p:ph type="title"/>
          </p:nvPr>
        </p:nvSpPr>
        <p:spPr/>
        <p:txBody>
          <a:bodyPr/>
          <a:lstStyle/>
          <a:p>
            <a:r>
              <a:rPr lang="en-US" dirty="0"/>
              <a:t>Schedule D - Continued</a:t>
            </a:r>
          </a:p>
        </p:txBody>
      </p:sp>
      <p:pic>
        <p:nvPicPr>
          <p:cNvPr id="7" name="Content Placeholder 6">
            <a:extLst>
              <a:ext uri="{FF2B5EF4-FFF2-40B4-BE49-F238E27FC236}">
                <a16:creationId xmlns:a16="http://schemas.microsoft.com/office/drawing/2014/main" id="{345717CE-2FB1-6042-A229-7E0D4D3A32F1}"/>
              </a:ext>
            </a:extLst>
          </p:cNvPr>
          <p:cNvPicPr>
            <a:picLocks noGrp="1" noChangeAspect="1"/>
          </p:cNvPicPr>
          <p:nvPr>
            <p:ph idx="1"/>
          </p:nvPr>
        </p:nvPicPr>
        <p:blipFill>
          <a:blip r:embed="rId2"/>
          <a:stretch>
            <a:fillRect/>
          </a:stretch>
        </p:blipFill>
        <p:spPr>
          <a:xfrm>
            <a:off x="304292" y="864000"/>
            <a:ext cx="9453531" cy="5435200"/>
          </a:xfrm>
        </p:spPr>
      </p:pic>
      <p:sp>
        <p:nvSpPr>
          <p:cNvPr id="5" name="Slide Number Placeholder 4">
            <a:extLst>
              <a:ext uri="{FF2B5EF4-FFF2-40B4-BE49-F238E27FC236}">
                <a16:creationId xmlns:a16="http://schemas.microsoft.com/office/drawing/2014/main" id="{C3FC7962-C0E9-9943-BCF6-BB3AB7F39EF8}"/>
              </a:ext>
            </a:extLst>
          </p:cNvPr>
          <p:cNvSpPr>
            <a:spLocks noGrp="1"/>
          </p:cNvSpPr>
          <p:nvPr>
            <p:ph type="sldNum" sz="quarter" idx="33"/>
          </p:nvPr>
        </p:nvSpPr>
        <p:spPr/>
        <p:txBody>
          <a:bodyPr/>
          <a:lstStyle/>
          <a:p>
            <a:fld id="{19B51A1E-902D-48AF-9020-955120F399B6}" type="slidenum">
              <a:rPr lang="en-ZA" smtClean="0"/>
              <a:pPr/>
              <a:t>11</a:t>
            </a:fld>
            <a:endParaRPr lang="en-ZA" dirty="0"/>
          </a:p>
        </p:txBody>
      </p:sp>
    </p:spTree>
    <p:extLst>
      <p:ext uri="{BB962C8B-B14F-4D97-AF65-F5344CB8AC3E}">
        <p14:creationId xmlns:p14="http://schemas.microsoft.com/office/powerpoint/2010/main" val="63972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983A4-7676-2A4B-943F-D8F0F9C8578E}"/>
              </a:ext>
            </a:extLst>
          </p:cNvPr>
          <p:cNvSpPr>
            <a:spLocks noGrp="1"/>
          </p:cNvSpPr>
          <p:nvPr>
            <p:ph type="title"/>
          </p:nvPr>
        </p:nvSpPr>
        <p:spPr/>
        <p:txBody>
          <a:bodyPr/>
          <a:lstStyle/>
          <a:p>
            <a:r>
              <a:rPr lang="en-US" dirty="0"/>
              <a:t>Schedule D - Continued</a:t>
            </a:r>
          </a:p>
        </p:txBody>
      </p:sp>
      <p:pic>
        <p:nvPicPr>
          <p:cNvPr id="7" name="Content Placeholder 6">
            <a:extLst>
              <a:ext uri="{FF2B5EF4-FFF2-40B4-BE49-F238E27FC236}">
                <a16:creationId xmlns:a16="http://schemas.microsoft.com/office/drawing/2014/main" id="{345717CE-2FB1-6042-A229-7E0D4D3A32F1}"/>
              </a:ext>
            </a:extLst>
          </p:cNvPr>
          <p:cNvPicPr>
            <a:picLocks noGrp="1" noChangeAspect="1"/>
          </p:cNvPicPr>
          <p:nvPr>
            <p:ph idx="1"/>
          </p:nvPr>
        </p:nvPicPr>
        <p:blipFill>
          <a:blip r:embed="rId2"/>
          <a:stretch>
            <a:fillRect/>
          </a:stretch>
        </p:blipFill>
        <p:spPr>
          <a:xfrm>
            <a:off x="417789" y="1143000"/>
            <a:ext cx="9226537" cy="2387600"/>
          </a:xfrm>
        </p:spPr>
      </p:pic>
      <p:sp>
        <p:nvSpPr>
          <p:cNvPr id="5" name="Slide Number Placeholder 4">
            <a:extLst>
              <a:ext uri="{FF2B5EF4-FFF2-40B4-BE49-F238E27FC236}">
                <a16:creationId xmlns:a16="http://schemas.microsoft.com/office/drawing/2014/main" id="{C3FC7962-C0E9-9943-BCF6-BB3AB7F39EF8}"/>
              </a:ext>
            </a:extLst>
          </p:cNvPr>
          <p:cNvSpPr>
            <a:spLocks noGrp="1"/>
          </p:cNvSpPr>
          <p:nvPr>
            <p:ph type="sldNum" sz="quarter" idx="33"/>
          </p:nvPr>
        </p:nvSpPr>
        <p:spPr/>
        <p:txBody>
          <a:bodyPr/>
          <a:lstStyle/>
          <a:p>
            <a:fld id="{19B51A1E-902D-48AF-9020-955120F399B6}" type="slidenum">
              <a:rPr lang="en-ZA" smtClean="0"/>
              <a:pPr/>
              <a:t>12</a:t>
            </a:fld>
            <a:endParaRPr lang="en-ZA" dirty="0"/>
          </a:p>
        </p:txBody>
      </p:sp>
    </p:spTree>
    <p:extLst>
      <p:ext uri="{BB962C8B-B14F-4D97-AF65-F5344CB8AC3E}">
        <p14:creationId xmlns:p14="http://schemas.microsoft.com/office/powerpoint/2010/main" val="452056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7A02D-9EAC-1443-B4BC-B0FCC13E04C8}"/>
              </a:ext>
            </a:extLst>
          </p:cNvPr>
          <p:cNvSpPr>
            <a:spLocks noGrp="1"/>
          </p:cNvSpPr>
          <p:nvPr>
            <p:ph type="title"/>
          </p:nvPr>
        </p:nvSpPr>
        <p:spPr/>
        <p:txBody>
          <a:bodyPr/>
          <a:lstStyle/>
          <a:p>
            <a:r>
              <a:rPr lang="en-US" dirty="0"/>
              <a:t>Form T</a:t>
            </a:r>
          </a:p>
        </p:txBody>
      </p:sp>
      <p:pic>
        <p:nvPicPr>
          <p:cNvPr id="7" name="Content Placeholder 6">
            <a:extLst>
              <a:ext uri="{FF2B5EF4-FFF2-40B4-BE49-F238E27FC236}">
                <a16:creationId xmlns:a16="http://schemas.microsoft.com/office/drawing/2014/main" id="{A046D16C-F3E5-B64E-B5BD-3CB2F1C4CCA3}"/>
              </a:ext>
            </a:extLst>
          </p:cNvPr>
          <p:cNvPicPr>
            <a:picLocks noGrp="1" noChangeAspect="1"/>
          </p:cNvPicPr>
          <p:nvPr>
            <p:ph idx="1"/>
          </p:nvPr>
        </p:nvPicPr>
        <p:blipFill>
          <a:blip r:embed="rId2"/>
          <a:stretch>
            <a:fillRect/>
          </a:stretch>
        </p:blipFill>
        <p:spPr>
          <a:xfrm>
            <a:off x="345914" y="967156"/>
            <a:ext cx="9373819" cy="5434594"/>
          </a:xfrm>
        </p:spPr>
      </p:pic>
      <p:sp>
        <p:nvSpPr>
          <p:cNvPr id="5" name="Slide Number Placeholder 4">
            <a:extLst>
              <a:ext uri="{FF2B5EF4-FFF2-40B4-BE49-F238E27FC236}">
                <a16:creationId xmlns:a16="http://schemas.microsoft.com/office/drawing/2014/main" id="{656D20B2-6E84-D847-A558-5436D88A4DEB}"/>
              </a:ext>
            </a:extLst>
          </p:cNvPr>
          <p:cNvSpPr>
            <a:spLocks noGrp="1"/>
          </p:cNvSpPr>
          <p:nvPr>
            <p:ph type="sldNum" sz="quarter" idx="33"/>
          </p:nvPr>
        </p:nvSpPr>
        <p:spPr/>
        <p:txBody>
          <a:bodyPr/>
          <a:lstStyle/>
          <a:p>
            <a:fld id="{19B51A1E-902D-48AF-9020-955120F399B6}" type="slidenum">
              <a:rPr lang="en-ZA" smtClean="0"/>
              <a:pPr/>
              <a:t>13</a:t>
            </a:fld>
            <a:endParaRPr lang="en-ZA" dirty="0"/>
          </a:p>
        </p:txBody>
      </p:sp>
    </p:spTree>
    <p:extLst>
      <p:ext uri="{BB962C8B-B14F-4D97-AF65-F5344CB8AC3E}">
        <p14:creationId xmlns:p14="http://schemas.microsoft.com/office/powerpoint/2010/main" val="4000673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7A02D-9EAC-1443-B4BC-B0FCC13E04C8}"/>
              </a:ext>
            </a:extLst>
          </p:cNvPr>
          <p:cNvSpPr>
            <a:spLocks noGrp="1"/>
          </p:cNvSpPr>
          <p:nvPr>
            <p:ph type="title"/>
          </p:nvPr>
        </p:nvSpPr>
        <p:spPr/>
        <p:txBody>
          <a:bodyPr/>
          <a:lstStyle/>
          <a:p>
            <a:r>
              <a:rPr lang="en-US" dirty="0"/>
              <a:t>Form T - Continued</a:t>
            </a:r>
          </a:p>
        </p:txBody>
      </p:sp>
      <p:pic>
        <p:nvPicPr>
          <p:cNvPr id="7" name="Content Placeholder 6">
            <a:extLst>
              <a:ext uri="{FF2B5EF4-FFF2-40B4-BE49-F238E27FC236}">
                <a16:creationId xmlns:a16="http://schemas.microsoft.com/office/drawing/2014/main" id="{A046D16C-F3E5-B64E-B5BD-3CB2F1C4CCA3}"/>
              </a:ext>
            </a:extLst>
          </p:cNvPr>
          <p:cNvPicPr>
            <a:picLocks noGrp="1" noChangeAspect="1"/>
          </p:cNvPicPr>
          <p:nvPr>
            <p:ph idx="1"/>
          </p:nvPr>
        </p:nvPicPr>
        <p:blipFill>
          <a:blip r:embed="rId2"/>
          <a:stretch>
            <a:fillRect/>
          </a:stretch>
        </p:blipFill>
        <p:spPr>
          <a:xfrm>
            <a:off x="411312" y="967156"/>
            <a:ext cx="9243022" cy="5434594"/>
          </a:xfrm>
        </p:spPr>
      </p:pic>
      <p:sp>
        <p:nvSpPr>
          <p:cNvPr id="5" name="Slide Number Placeholder 4">
            <a:extLst>
              <a:ext uri="{FF2B5EF4-FFF2-40B4-BE49-F238E27FC236}">
                <a16:creationId xmlns:a16="http://schemas.microsoft.com/office/drawing/2014/main" id="{656D20B2-6E84-D847-A558-5436D88A4DEB}"/>
              </a:ext>
            </a:extLst>
          </p:cNvPr>
          <p:cNvSpPr>
            <a:spLocks noGrp="1"/>
          </p:cNvSpPr>
          <p:nvPr>
            <p:ph type="sldNum" sz="quarter" idx="33"/>
          </p:nvPr>
        </p:nvSpPr>
        <p:spPr/>
        <p:txBody>
          <a:bodyPr/>
          <a:lstStyle/>
          <a:p>
            <a:fld id="{19B51A1E-902D-48AF-9020-955120F399B6}" type="slidenum">
              <a:rPr lang="en-ZA" smtClean="0"/>
              <a:pPr/>
              <a:t>14</a:t>
            </a:fld>
            <a:endParaRPr lang="en-ZA" dirty="0"/>
          </a:p>
        </p:txBody>
      </p:sp>
    </p:spTree>
    <p:extLst>
      <p:ext uri="{BB962C8B-B14F-4D97-AF65-F5344CB8AC3E}">
        <p14:creationId xmlns:p14="http://schemas.microsoft.com/office/powerpoint/2010/main" val="138194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7A02D-9EAC-1443-B4BC-B0FCC13E04C8}"/>
              </a:ext>
            </a:extLst>
          </p:cNvPr>
          <p:cNvSpPr>
            <a:spLocks noGrp="1"/>
          </p:cNvSpPr>
          <p:nvPr>
            <p:ph type="title"/>
          </p:nvPr>
        </p:nvSpPr>
        <p:spPr/>
        <p:txBody>
          <a:bodyPr/>
          <a:lstStyle/>
          <a:p>
            <a:r>
              <a:rPr lang="en-US" dirty="0"/>
              <a:t>Form T - Continued</a:t>
            </a:r>
          </a:p>
        </p:txBody>
      </p:sp>
      <p:pic>
        <p:nvPicPr>
          <p:cNvPr id="7" name="Content Placeholder 6">
            <a:extLst>
              <a:ext uri="{FF2B5EF4-FFF2-40B4-BE49-F238E27FC236}">
                <a16:creationId xmlns:a16="http://schemas.microsoft.com/office/drawing/2014/main" id="{A046D16C-F3E5-B64E-B5BD-3CB2F1C4CCA3}"/>
              </a:ext>
            </a:extLst>
          </p:cNvPr>
          <p:cNvPicPr>
            <a:picLocks noGrp="1" noChangeAspect="1"/>
          </p:cNvPicPr>
          <p:nvPr>
            <p:ph idx="1"/>
          </p:nvPr>
        </p:nvPicPr>
        <p:blipFill>
          <a:blip r:embed="rId2"/>
          <a:stretch>
            <a:fillRect/>
          </a:stretch>
        </p:blipFill>
        <p:spPr>
          <a:xfrm>
            <a:off x="411312" y="1192709"/>
            <a:ext cx="9243022" cy="4983487"/>
          </a:xfrm>
        </p:spPr>
      </p:pic>
      <p:sp>
        <p:nvSpPr>
          <p:cNvPr id="5" name="Slide Number Placeholder 4">
            <a:extLst>
              <a:ext uri="{FF2B5EF4-FFF2-40B4-BE49-F238E27FC236}">
                <a16:creationId xmlns:a16="http://schemas.microsoft.com/office/drawing/2014/main" id="{656D20B2-6E84-D847-A558-5436D88A4DEB}"/>
              </a:ext>
            </a:extLst>
          </p:cNvPr>
          <p:cNvSpPr>
            <a:spLocks noGrp="1"/>
          </p:cNvSpPr>
          <p:nvPr>
            <p:ph type="sldNum" sz="quarter" idx="33"/>
          </p:nvPr>
        </p:nvSpPr>
        <p:spPr/>
        <p:txBody>
          <a:bodyPr/>
          <a:lstStyle/>
          <a:p>
            <a:fld id="{19B51A1E-902D-48AF-9020-955120F399B6}" type="slidenum">
              <a:rPr lang="en-ZA" smtClean="0"/>
              <a:pPr/>
              <a:t>15</a:t>
            </a:fld>
            <a:endParaRPr lang="en-ZA" dirty="0"/>
          </a:p>
        </p:txBody>
      </p:sp>
    </p:spTree>
    <p:extLst>
      <p:ext uri="{BB962C8B-B14F-4D97-AF65-F5344CB8AC3E}">
        <p14:creationId xmlns:p14="http://schemas.microsoft.com/office/powerpoint/2010/main" val="510198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7A02D-9EAC-1443-B4BC-B0FCC13E04C8}"/>
              </a:ext>
            </a:extLst>
          </p:cNvPr>
          <p:cNvSpPr>
            <a:spLocks noGrp="1"/>
          </p:cNvSpPr>
          <p:nvPr>
            <p:ph type="title"/>
          </p:nvPr>
        </p:nvSpPr>
        <p:spPr/>
        <p:txBody>
          <a:bodyPr/>
          <a:lstStyle/>
          <a:p>
            <a:r>
              <a:rPr lang="en-US" dirty="0"/>
              <a:t>Form T - Continued</a:t>
            </a:r>
          </a:p>
        </p:txBody>
      </p:sp>
      <p:pic>
        <p:nvPicPr>
          <p:cNvPr id="7" name="Content Placeholder 6">
            <a:extLst>
              <a:ext uri="{FF2B5EF4-FFF2-40B4-BE49-F238E27FC236}">
                <a16:creationId xmlns:a16="http://schemas.microsoft.com/office/drawing/2014/main" id="{A046D16C-F3E5-B64E-B5BD-3CB2F1C4CCA3}"/>
              </a:ext>
            </a:extLst>
          </p:cNvPr>
          <p:cNvPicPr>
            <a:picLocks noGrp="1" noChangeAspect="1"/>
          </p:cNvPicPr>
          <p:nvPr>
            <p:ph idx="1"/>
          </p:nvPr>
        </p:nvPicPr>
        <p:blipFill>
          <a:blip r:embed="rId2"/>
          <a:stretch>
            <a:fillRect/>
          </a:stretch>
        </p:blipFill>
        <p:spPr>
          <a:xfrm>
            <a:off x="850662" y="1192709"/>
            <a:ext cx="8364321" cy="4983487"/>
          </a:xfrm>
        </p:spPr>
      </p:pic>
      <p:sp>
        <p:nvSpPr>
          <p:cNvPr id="5" name="Slide Number Placeholder 4">
            <a:extLst>
              <a:ext uri="{FF2B5EF4-FFF2-40B4-BE49-F238E27FC236}">
                <a16:creationId xmlns:a16="http://schemas.microsoft.com/office/drawing/2014/main" id="{656D20B2-6E84-D847-A558-5436D88A4DEB}"/>
              </a:ext>
            </a:extLst>
          </p:cNvPr>
          <p:cNvSpPr>
            <a:spLocks noGrp="1"/>
          </p:cNvSpPr>
          <p:nvPr>
            <p:ph type="sldNum" sz="quarter" idx="33"/>
          </p:nvPr>
        </p:nvSpPr>
        <p:spPr/>
        <p:txBody>
          <a:bodyPr/>
          <a:lstStyle/>
          <a:p>
            <a:fld id="{19B51A1E-902D-48AF-9020-955120F399B6}" type="slidenum">
              <a:rPr lang="en-ZA" smtClean="0"/>
              <a:pPr/>
              <a:t>16</a:t>
            </a:fld>
            <a:endParaRPr lang="en-ZA" dirty="0"/>
          </a:p>
        </p:txBody>
      </p:sp>
    </p:spTree>
    <p:extLst>
      <p:ext uri="{BB962C8B-B14F-4D97-AF65-F5344CB8AC3E}">
        <p14:creationId xmlns:p14="http://schemas.microsoft.com/office/powerpoint/2010/main" val="977818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A7C69-C0C9-9A4C-ADF9-2AB77C2F7AE8}"/>
              </a:ext>
            </a:extLst>
          </p:cNvPr>
          <p:cNvSpPr>
            <a:spLocks noGrp="1"/>
          </p:cNvSpPr>
          <p:nvPr>
            <p:ph type="title"/>
          </p:nvPr>
        </p:nvSpPr>
        <p:spPr/>
        <p:txBody>
          <a:bodyPr/>
          <a:lstStyle/>
          <a:p>
            <a:r>
              <a:rPr lang="en-US" dirty="0"/>
              <a:t>Ordinary Income</a:t>
            </a:r>
          </a:p>
        </p:txBody>
      </p:sp>
      <p:sp>
        <p:nvSpPr>
          <p:cNvPr id="3" name="Text Placeholder 2">
            <a:extLst>
              <a:ext uri="{FF2B5EF4-FFF2-40B4-BE49-F238E27FC236}">
                <a16:creationId xmlns:a16="http://schemas.microsoft.com/office/drawing/2014/main" id="{F7551A0A-61F6-114F-8F35-30B70FAC488D}"/>
              </a:ext>
            </a:extLst>
          </p:cNvPr>
          <p:cNvSpPr>
            <a:spLocks noGrp="1"/>
          </p:cNvSpPr>
          <p:nvPr>
            <p:ph type="body" sz="quarter" idx="32"/>
          </p:nvPr>
        </p:nvSpPr>
        <p:spPr/>
        <p:txBody>
          <a:bodyPr/>
          <a:lstStyle/>
          <a:p>
            <a:endParaRPr lang="en-US"/>
          </a:p>
        </p:txBody>
      </p:sp>
      <p:sp>
        <p:nvSpPr>
          <p:cNvPr id="4" name="Content Placeholder 3">
            <a:extLst>
              <a:ext uri="{FF2B5EF4-FFF2-40B4-BE49-F238E27FC236}">
                <a16:creationId xmlns:a16="http://schemas.microsoft.com/office/drawing/2014/main" id="{BB6D8DA9-98DF-D04C-8983-433505D0E880}"/>
              </a:ext>
            </a:extLst>
          </p:cNvPr>
          <p:cNvSpPr>
            <a:spLocks noGrp="1"/>
          </p:cNvSpPr>
          <p:nvPr>
            <p:ph idx="1"/>
          </p:nvPr>
        </p:nvSpPr>
        <p:spPr/>
        <p:txBody>
          <a:bodyPr/>
          <a:lstStyle/>
          <a:p>
            <a:pPr lvl="1"/>
            <a:r>
              <a:rPr lang="en-US" sz="2400" dirty="0"/>
              <a:t>Tree Income and Costs</a:t>
            </a:r>
          </a:p>
          <a:p>
            <a:pPr lvl="2"/>
            <a:r>
              <a:rPr lang="en-US" sz="2400" strike="sngStrike" dirty="0"/>
              <a:t>Choose and cut trees are $10/foot. He sells 500 choose and cut trees in 2018. All trees sold are 8 feet tall.</a:t>
            </a:r>
          </a:p>
          <a:p>
            <a:pPr lvl="2"/>
            <a:r>
              <a:rPr lang="en-US" sz="2400" dirty="0"/>
              <a:t>Potted trees are $30 each. He sells 100 potted trees in 2018.</a:t>
            </a:r>
          </a:p>
          <a:p>
            <a:pPr lvl="2"/>
            <a:r>
              <a:rPr lang="en-US" sz="2400" dirty="0"/>
              <a:t>He sells $5,000 worth of merchandise in 2018.</a:t>
            </a:r>
          </a:p>
          <a:p>
            <a:pPr lvl="2"/>
            <a:r>
              <a:rPr lang="en-US" sz="2400" strike="sngStrike" dirty="0"/>
              <a:t>His cost basis per choose and cut tree is $5.</a:t>
            </a:r>
          </a:p>
          <a:p>
            <a:pPr lvl="2"/>
            <a:r>
              <a:rPr lang="en-US" sz="2400" dirty="0"/>
              <a:t>His cost basis per potted tree is $2.</a:t>
            </a:r>
          </a:p>
          <a:p>
            <a:pPr lvl="2"/>
            <a:r>
              <a:rPr lang="en-US" sz="2400" dirty="0"/>
              <a:t>His cost of merchandise sold is $2,500</a:t>
            </a:r>
          </a:p>
          <a:p>
            <a:endParaRPr lang="en-US" dirty="0"/>
          </a:p>
        </p:txBody>
      </p:sp>
      <p:sp>
        <p:nvSpPr>
          <p:cNvPr id="5" name="Slide Number Placeholder 4">
            <a:extLst>
              <a:ext uri="{FF2B5EF4-FFF2-40B4-BE49-F238E27FC236}">
                <a16:creationId xmlns:a16="http://schemas.microsoft.com/office/drawing/2014/main" id="{07205924-AD93-304E-9A12-AB7891EE8A4F}"/>
              </a:ext>
            </a:extLst>
          </p:cNvPr>
          <p:cNvSpPr>
            <a:spLocks noGrp="1"/>
          </p:cNvSpPr>
          <p:nvPr>
            <p:ph type="sldNum" sz="quarter" idx="33"/>
          </p:nvPr>
        </p:nvSpPr>
        <p:spPr/>
        <p:txBody>
          <a:bodyPr/>
          <a:lstStyle/>
          <a:p>
            <a:fld id="{19B51A1E-902D-48AF-9020-955120F399B6}" type="slidenum">
              <a:rPr lang="en-ZA" smtClean="0"/>
              <a:pPr/>
              <a:t>17</a:t>
            </a:fld>
            <a:endParaRPr lang="en-ZA" dirty="0"/>
          </a:p>
        </p:txBody>
      </p:sp>
    </p:spTree>
    <p:extLst>
      <p:ext uri="{BB962C8B-B14F-4D97-AF65-F5344CB8AC3E}">
        <p14:creationId xmlns:p14="http://schemas.microsoft.com/office/powerpoint/2010/main" val="3266076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9C6BF-96D7-D549-86A2-A3EA1BFD0E20}"/>
              </a:ext>
            </a:extLst>
          </p:cNvPr>
          <p:cNvSpPr>
            <a:spLocks noGrp="1"/>
          </p:cNvSpPr>
          <p:nvPr>
            <p:ph type="title"/>
          </p:nvPr>
        </p:nvSpPr>
        <p:spPr/>
        <p:txBody>
          <a:bodyPr/>
          <a:lstStyle/>
          <a:p>
            <a:r>
              <a:rPr lang="en-US" dirty="0"/>
              <a:t>Ordinary Expenses</a:t>
            </a:r>
          </a:p>
        </p:txBody>
      </p:sp>
      <p:sp>
        <p:nvSpPr>
          <p:cNvPr id="3" name="Text Placeholder 2">
            <a:extLst>
              <a:ext uri="{FF2B5EF4-FFF2-40B4-BE49-F238E27FC236}">
                <a16:creationId xmlns:a16="http://schemas.microsoft.com/office/drawing/2014/main" id="{CBBA1ADF-D6B0-B143-9263-367F70BC90F6}"/>
              </a:ext>
            </a:extLst>
          </p:cNvPr>
          <p:cNvSpPr>
            <a:spLocks noGrp="1"/>
          </p:cNvSpPr>
          <p:nvPr>
            <p:ph type="body" sz="quarter" idx="32"/>
          </p:nvPr>
        </p:nvSpPr>
        <p:spPr/>
        <p:txBody>
          <a:bodyPr/>
          <a:lstStyle/>
          <a:p>
            <a:endParaRPr lang="en-US"/>
          </a:p>
        </p:txBody>
      </p:sp>
      <p:sp>
        <p:nvSpPr>
          <p:cNvPr id="4" name="Content Placeholder 3">
            <a:extLst>
              <a:ext uri="{FF2B5EF4-FFF2-40B4-BE49-F238E27FC236}">
                <a16:creationId xmlns:a16="http://schemas.microsoft.com/office/drawing/2014/main" id="{357458B8-CF3A-7F4E-878D-68704E26B55A}"/>
              </a:ext>
            </a:extLst>
          </p:cNvPr>
          <p:cNvSpPr>
            <a:spLocks noGrp="1"/>
          </p:cNvSpPr>
          <p:nvPr>
            <p:ph idx="1"/>
          </p:nvPr>
        </p:nvSpPr>
        <p:spPr/>
        <p:txBody>
          <a:bodyPr/>
          <a:lstStyle/>
          <a:p>
            <a:pPr lvl="1"/>
            <a:r>
              <a:rPr lang="en-US" sz="2400" dirty="0"/>
              <a:t>Other Expenses</a:t>
            </a:r>
          </a:p>
          <a:p>
            <a:pPr lvl="2"/>
            <a:r>
              <a:rPr lang="en-US" sz="2400" dirty="0"/>
              <a:t>He has Car &amp; Truck expenses of $5,000 in 2018.</a:t>
            </a:r>
          </a:p>
          <a:p>
            <a:pPr lvl="2"/>
            <a:r>
              <a:rPr lang="en-US" sz="2400" dirty="0"/>
              <a:t>He purchases Supplies totaling $2,000 in 2018.</a:t>
            </a:r>
          </a:p>
          <a:p>
            <a:pPr lvl="2"/>
            <a:r>
              <a:rPr lang="en-US" sz="2400" dirty="0"/>
              <a:t>He purchases $1,000 of Fertilizer in 2018.</a:t>
            </a:r>
          </a:p>
          <a:p>
            <a:pPr lvl="2"/>
            <a:r>
              <a:rPr lang="en-US" sz="2400" dirty="0"/>
              <a:t>He pays $10,000 for Labor on his farm.</a:t>
            </a:r>
          </a:p>
          <a:p>
            <a:pPr lvl="2"/>
            <a:r>
              <a:rPr lang="en-US" sz="2400" dirty="0"/>
              <a:t>He purchases new equipment totaling $5,000 in 2018. He has no other depreciation expense from other equipment he owns.</a:t>
            </a:r>
          </a:p>
          <a:p>
            <a:endParaRPr lang="en-US" dirty="0"/>
          </a:p>
        </p:txBody>
      </p:sp>
      <p:sp>
        <p:nvSpPr>
          <p:cNvPr id="5" name="Slide Number Placeholder 4">
            <a:extLst>
              <a:ext uri="{FF2B5EF4-FFF2-40B4-BE49-F238E27FC236}">
                <a16:creationId xmlns:a16="http://schemas.microsoft.com/office/drawing/2014/main" id="{9C2B92B6-7682-404E-B1BE-AD93EE3A3ECC}"/>
              </a:ext>
            </a:extLst>
          </p:cNvPr>
          <p:cNvSpPr>
            <a:spLocks noGrp="1"/>
          </p:cNvSpPr>
          <p:nvPr>
            <p:ph type="sldNum" sz="quarter" idx="33"/>
          </p:nvPr>
        </p:nvSpPr>
        <p:spPr/>
        <p:txBody>
          <a:bodyPr/>
          <a:lstStyle/>
          <a:p>
            <a:fld id="{19B51A1E-902D-48AF-9020-955120F399B6}" type="slidenum">
              <a:rPr lang="en-ZA" smtClean="0"/>
              <a:pPr/>
              <a:t>18</a:t>
            </a:fld>
            <a:endParaRPr lang="en-ZA" dirty="0"/>
          </a:p>
        </p:txBody>
      </p:sp>
    </p:spTree>
    <p:extLst>
      <p:ext uri="{BB962C8B-B14F-4D97-AF65-F5344CB8AC3E}">
        <p14:creationId xmlns:p14="http://schemas.microsoft.com/office/powerpoint/2010/main" val="3386153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CEC6D-8608-9D4B-AA8F-455F53DFA7EE}"/>
              </a:ext>
            </a:extLst>
          </p:cNvPr>
          <p:cNvSpPr>
            <a:spLocks noGrp="1"/>
          </p:cNvSpPr>
          <p:nvPr>
            <p:ph type="title"/>
          </p:nvPr>
        </p:nvSpPr>
        <p:spPr/>
        <p:txBody>
          <a:bodyPr/>
          <a:lstStyle/>
          <a:p>
            <a:r>
              <a:rPr lang="en-US" dirty="0"/>
              <a:t>Schedule F</a:t>
            </a:r>
          </a:p>
        </p:txBody>
      </p:sp>
      <p:pic>
        <p:nvPicPr>
          <p:cNvPr id="7" name="Content Placeholder 6">
            <a:extLst>
              <a:ext uri="{FF2B5EF4-FFF2-40B4-BE49-F238E27FC236}">
                <a16:creationId xmlns:a16="http://schemas.microsoft.com/office/drawing/2014/main" id="{7DC6BAF4-0C80-BB43-A7CD-46EC46ACFB18}"/>
              </a:ext>
            </a:extLst>
          </p:cNvPr>
          <p:cNvPicPr>
            <a:picLocks noGrp="1" noChangeAspect="1"/>
          </p:cNvPicPr>
          <p:nvPr>
            <p:ph idx="1"/>
          </p:nvPr>
        </p:nvPicPr>
        <p:blipFill>
          <a:blip r:embed="rId2"/>
          <a:stretch>
            <a:fillRect/>
          </a:stretch>
        </p:blipFill>
        <p:spPr>
          <a:xfrm>
            <a:off x="364266" y="1033117"/>
            <a:ext cx="9330067" cy="5030419"/>
          </a:xfrm>
        </p:spPr>
      </p:pic>
      <p:sp>
        <p:nvSpPr>
          <p:cNvPr id="5" name="Slide Number Placeholder 4">
            <a:extLst>
              <a:ext uri="{FF2B5EF4-FFF2-40B4-BE49-F238E27FC236}">
                <a16:creationId xmlns:a16="http://schemas.microsoft.com/office/drawing/2014/main" id="{EFFE8399-9B73-1945-93CF-37A7AF07C07B}"/>
              </a:ext>
            </a:extLst>
          </p:cNvPr>
          <p:cNvSpPr>
            <a:spLocks noGrp="1"/>
          </p:cNvSpPr>
          <p:nvPr>
            <p:ph type="sldNum" sz="quarter" idx="33"/>
          </p:nvPr>
        </p:nvSpPr>
        <p:spPr/>
        <p:txBody>
          <a:bodyPr/>
          <a:lstStyle/>
          <a:p>
            <a:fld id="{19B51A1E-902D-48AF-9020-955120F399B6}" type="slidenum">
              <a:rPr lang="en-ZA" smtClean="0"/>
              <a:pPr/>
              <a:t>19</a:t>
            </a:fld>
            <a:endParaRPr lang="en-ZA" dirty="0"/>
          </a:p>
        </p:txBody>
      </p:sp>
    </p:spTree>
    <p:extLst>
      <p:ext uri="{BB962C8B-B14F-4D97-AF65-F5344CB8AC3E}">
        <p14:creationId xmlns:p14="http://schemas.microsoft.com/office/powerpoint/2010/main" val="2006377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5083B-CC27-4F1C-AD03-E3DBEC1C9E78}"/>
              </a:ext>
            </a:extLst>
          </p:cNvPr>
          <p:cNvSpPr>
            <a:spLocks noGrp="1"/>
          </p:cNvSpPr>
          <p:nvPr>
            <p:ph type="title"/>
          </p:nvPr>
        </p:nvSpPr>
        <p:spPr/>
        <p:txBody>
          <a:bodyPr/>
          <a:lstStyle/>
          <a:p>
            <a:r>
              <a:rPr lang="en-ZA" dirty="0"/>
              <a:t>Andrew Bosserman, CPA</a:t>
            </a:r>
          </a:p>
        </p:txBody>
      </p:sp>
      <p:sp>
        <p:nvSpPr>
          <p:cNvPr id="4" name="Content Placeholder 3">
            <a:extLst>
              <a:ext uri="{FF2B5EF4-FFF2-40B4-BE49-F238E27FC236}">
                <a16:creationId xmlns:a16="http://schemas.microsoft.com/office/drawing/2014/main" id="{125E40B9-054F-4D79-BD17-68E71C740D01}"/>
              </a:ext>
            </a:extLst>
          </p:cNvPr>
          <p:cNvSpPr>
            <a:spLocks noGrp="1"/>
          </p:cNvSpPr>
          <p:nvPr>
            <p:ph sz="half" idx="1"/>
          </p:nvPr>
        </p:nvSpPr>
        <p:spPr>
          <a:xfrm>
            <a:off x="2052918" y="1345309"/>
            <a:ext cx="5480381" cy="4115600"/>
          </a:xfrm>
        </p:spPr>
        <p:txBody>
          <a:bodyPr/>
          <a:lstStyle/>
          <a:p>
            <a:pPr marL="0" indent="0">
              <a:buNone/>
            </a:pPr>
            <a:r>
              <a:rPr lang="en-ZA" sz="3200" dirty="0">
                <a:solidFill>
                  <a:schemeClr val="tx1">
                    <a:lumMod val="90000"/>
                    <a:lumOff val="10000"/>
                  </a:schemeClr>
                </a:solidFill>
              </a:rPr>
              <a:t>Fun Facts </a:t>
            </a:r>
          </a:p>
          <a:p>
            <a:r>
              <a:rPr lang="en-ZA" dirty="0">
                <a:solidFill>
                  <a:schemeClr val="tx1">
                    <a:lumMod val="90000"/>
                    <a:lumOff val="10000"/>
                  </a:schemeClr>
                </a:solidFill>
              </a:rPr>
              <a:t>Born and raised in Toledo, OH</a:t>
            </a:r>
          </a:p>
          <a:p>
            <a:r>
              <a:rPr lang="en-ZA" dirty="0">
                <a:solidFill>
                  <a:schemeClr val="tx1">
                    <a:lumMod val="90000"/>
                    <a:lumOff val="10000"/>
                  </a:schemeClr>
                </a:solidFill>
              </a:rPr>
              <a:t>Graduated from Miami University with degrees in Accounting and Finance</a:t>
            </a:r>
          </a:p>
          <a:p>
            <a:r>
              <a:rPr lang="en-ZA" dirty="0">
                <a:solidFill>
                  <a:schemeClr val="tx1">
                    <a:lumMod val="90000"/>
                    <a:lumOff val="10000"/>
                  </a:schemeClr>
                </a:solidFill>
              </a:rPr>
              <a:t>Certified Public Accountant since 2012</a:t>
            </a:r>
          </a:p>
          <a:p>
            <a:r>
              <a:rPr lang="en-ZA" dirty="0">
                <a:solidFill>
                  <a:schemeClr val="tx1">
                    <a:lumMod val="90000"/>
                    <a:lumOff val="10000"/>
                  </a:schemeClr>
                </a:solidFill>
              </a:rPr>
              <a:t>Former IRS agent in Cincinnati, OH</a:t>
            </a:r>
          </a:p>
          <a:p>
            <a:r>
              <a:rPr lang="en-ZA" dirty="0">
                <a:solidFill>
                  <a:schemeClr val="tx1">
                    <a:lumMod val="90000"/>
                    <a:lumOff val="10000"/>
                  </a:schemeClr>
                </a:solidFill>
              </a:rPr>
              <a:t>Owned and operated Miami Valley Tree Farm in Cedarville, OH from 2015 - 2018</a:t>
            </a:r>
          </a:p>
          <a:p>
            <a:r>
              <a:rPr lang="en-ZA" dirty="0">
                <a:solidFill>
                  <a:schemeClr val="tx1">
                    <a:lumMod val="90000"/>
                    <a:lumOff val="10000"/>
                  </a:schemeClr>
                </a:solidFill>
              </a:rPr>
              <a:t>Attending Wake Forest School of Law in Fall 2018 to become a tax attorney</a:t>
            </a:r>
          </a:p>
          <a:p>
            <a:r>
              <a:rPr lang="en-ZA" dirty="0">
                <a:solidFill>
                  <a:schemeClr val="tx1">
                    <a:lumMod val="90000"/>
                    <a:lumOff val="10000"/>
                  </a:schemeClr>
                </a:solidFill>
              </a:rPr>
              <a:t>Author of tax column in </a:t>
            </a:r>
            <a:r>
              <a:rPr lang="en-ZA" u="sng" dirty="0">
                <a:solidFill>
                  <a:schemeClr val="tx1">
                    <a:lumMod val="90000"/>
                    <a:lumOff val="10000"/>
                  </a:schemeClr>
                </a:solidFill>
              </a:rPr>
              <a:t>Christmas Trees Magazine</a:t>
            </a:r>
            <a:endParaRPr lang="en-ZA" dirty="0">
              <a:solidFill>
                <a:schemeClr val="tx1">
                  <a:lumMod val="90000"/>
                  <a:lumOff val="10000"/>
                </a:schemeClr>
              </a:solidFill>
            </a:endParaRPr>
          </a:p>
          <a:p>
            <a:endParaRPr lang="en-ZA" dirty="0"/>
          </a:p>
        </p:txBody>
      </p:sp>
      <p:sp>
        <p:nvSpPr>
          <p:cNvPr id="6" name="Slide Number Placeholder 5">
            <a:extLst>
              <a:ext uri="{FF2B5EF4-FFF2-40B4-BE49-F238E27FC236}">
                <a16:creationId xmlns:a16="http://schemas.microsoft.com/office/drawing/2014/main" id="{46D051DA-5DAD-43A7-A238-51C63BA59FEC}"/>
              </a:ext>
            </a:extLst>
          </p:cNvPr>
          <p:cNvSpPr>
            <a:spLocks noGrp="1"/>
          </p:cNvSpPr>
          <p:nvPr>
            <p:ph type="sldNum" sz="quarter" idx="34"/>
          </p:nvPr>
        </p:nvSpPr>
        <p:spPr/>
        <p:txBody>
          <a:bodyPr/>
          <a:lstStyle/>
          <a:p>
            <a:fld id="{19B51A1E-902D-48AF-9020-955120F399B6}" type="slidenum">
              <a:rPr lang="en-ZA" smtClean="0"/>
              <a:pPr/>
              <a:t>2</a:t>
            </a:fld>
            <a:endParaRPr lang="en-ZA" dirty="0"/>
          </a:p>
        </p:txBody>
      </p:sp>
      <p:pic>
        <p:nvPicPr>
          <p:cNvPr id="9" name="Picture Placeholder 8">
            <a:extLst>
              <a:ext uri="{FF2B5EF4-FFF2-40B4-BE49-F238E27FC236}">
                <a16:creationId xmlns:a16="http://schemas.microsoft.com/office/drawing/2014/main" id="{804D2684-B8EF-41B8-9C43-86A9D34E655A}"/>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7953854" y="1345309"/>
            <a:ext cx="2950203" cy="3932633"/>
          </a:xfrm>
        </p:spPr>
      </p:pic>
    </p:spTree>
    <p:extLst>
      <p:ext uri="{BB962C8B-B14F-4D97-AF65-F5344CB8AC3E}">
        <p14:creationId xmlns:p14="http://schemas.microsoft.com/office/powerpoint/2010/main" val="3640701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CEC6D-8608-9D4B-AA8F-455F53DFA7EE}"/>
              </a:ext>
            </a:extLst>
          </p:cNvPr>
          <p:cNvSpPr>
            <a:spLocks noGrp="1"/>
          </p:cNvSpPr>
          <p:nvPr>
            <p:ph type="title"/>
          </p:nvPr>
        </p:nvSpPr>
        <p:spPr/>
        <p:txBody>
          <a:bodyPr/>
          <a:lstStyle/>
          <a:p>
            <a:r>
              <a:rPr lang="en-US" dirty="0"/>
              <a:t>Schedule F - Continued</a:t>
            </a:r>
          </a:p>
        </p:txBody>
      </p:sp>
      <p:pic>
        <p:nvPicPr>
          <p:cNvPr id="7" name="Content Placeholder 6">
            <a:extLst>
              <a:ext uri="{FF2B5EF4-FFF2-40B4-BE49-F238E27FC236}">
                <a16:creationId xmlns:a16="http://schemas.microsoft.com/office/drawing/2014/main" id="{7DC6BAF4-0C80-BB43-A7CD-46EC46ACFB18}"/>
              </a:ext>
            </a:extLst>
          </p:cNvPr>
          <p:cNvPicPr>
            <a:picLocks noGrp="1" noChangeAspect="1"/>
          </p:cNvPicPr>
          <p:nvPr>
            <p:ph idx="1"/>
          </p:nvPr>
        </p:nvPicPr>
        <p:blipFill>
          <a:blip r:embed="rId2"/>
          <a:stretch>
            <a:fillRect/>
          </a:stretch>
        </p:blipFill>
        <p:spPr>
          <a:xfrm>
            <a:off x="364266" y="1090588"/>
            <a:ext cx="9330067" cy="4915476"/>
          </a:xfrm>
        </p:spPr>
      </p:pic>
      <p:sp>
        <p:nvSpPr>
          <p:cNvPr id="5" name="Slide Number Placeholder 4">
            <a:extLst>
              <a:ext uri="{FF2B5EF4-FFF2-40B4-BE49-F238E27FC236}">
                <a16:creationId xmlns:a16="http://schemas.microsoft.com/office/drawing/2014/main" id="{EFFE8399-9B73-1945-93CF-37A7AF07C07B}"/>
              </a:ext>
            </a:extLst>
          </p:cNvPr>
          <p:cNvSpPr>
            <a:spLocks noGrp="1"/>
          </p:cNvSpPr>
          <p:nvPr>
            <p:ph type="sldNum" sz="quarter" idx="33"/>
          </p:nvPr>
        </p:nvSpPr>
        <p:spPr/>
        <p:txBody>
          <a:bodyPr/>
          <a:lstStyle/>
          <a:p>
            <a:fld id="{19B51A1E-902D-48AF-9020-955120F399B6}" type="slidenum">
              <a:rPr lang="en-ZA" smtClean="0"/>
              <a:pPr/>
              <a:t>20</a:t>
            </a:fld>
            <a:endParaRPr lang="en-ZA" dirty="0"/>
          </a:p>
        </p:txBody>
      </p:sp>
    </p:spTree>
    <p:extLst>
      <p:ext uri="{BB962C8B-B14F-4D97-AF65-F5344CB8AC3E}">
        <p14:creationId xmlns:p14="http://schemas.microsoft.com/office/powerpoint/2010/main" val="2393985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952E9-5276-C547-BCC8-42C763EEC012}"/>
              </a:ext>
            </a:extLst>
          </p:cNvPr>
          <p:cNvSpPr>
            <a:spLocks noGrp="1"/>
          </p:cNvSpPr>
          <p:nvPr>
            <p:ph type="title"/>
          </p:nvPr>
        </p:nvSpPr>
        <p:spPr/>
        <p:txBody>
          <a:bodyPr/>
          <a:lstStyle/>
          <a:p>
            <a:r>
              <a:rPr lang="en-US" dirty="0"/>
              <a:t>Form 1040</a:t>
            </a:r>
          </a:p>
        </p:txBody>
      </p:sp>
      <p:pic>
        <p:nvPicPr>
          <p:cNvPr id="7" name="Content Placeholder 6">
            <a:extLst>
              <a:ext uri="{FF2B5EF4-FFF2-40B4-BE49-F238E27FC236}">
                <a16:creationId xmlns:a16="http://schemas.microsoft.com/office/drawing/2014/main" id="{BCA66EA9-9700-BA41-8722-40D4E557EDE4}"/>
              </a:ext>
            </a:extLst>
          </p:cNvPr>
          <p:cNvPicPr>
            <a:picLocks noGrp="1" noChangeAspect="1"/>
          </p:cNvPicPr>
          <p:nvPr>
            <p:ph idx="1"/>
          </p:nvPr>
        </p:nvPicPr>
        <p:blipFill>
          <a:blip r:embed="rId2"/>
          <a:stretch>
            <a:fillRect/>
          </a:stretch>
        </p:blipFill>
        <p:spPr>
          <a:xfrm>
            <a:off x="268318" y="1016000"/>
            <a:ext cx="9530469" cy="5073650"/>
          </a:xfrm>
        </p:spPr>
      </p:pic>
      <p:sp>
        <p:nvSpPr>
          <p:cNvPr id="5" name="Slide Number Placeholder 4">
            <a:extLst>
              <a:ext uri="{FF2B5EF4-FFF2-40B4-BE49-F238E27FC236}">
                <a16:creationId xmlns:a16="http://schemas.microsoft.com/office/drawing/2014/main" id="{6D24F86B-6882-0C43-B6C7-86F0927D7C05}"/>
              </a:ext>
            </a:extLst>
          </p:cNvPr>
          <p:cNvSpPr>
            <a:spLocks noGrp="1"/>
          </p:cNvSpPr>
          <p:nvPr>
            <p:ph type="sldNum" sz="quarter" idx="33"/>
          </p:nvPr>
        </p:nvSpPr>
        <p:spPr/>
        <p:txBody>
          <a:bodyPr/>
          <a:lstStyle/>
          <a:p>
            <a:fld id="{19B51A1E-902D-48AF-9020-955120F399B6}" type="slidenum">
              <a:rPr lang="en-ZA" smtClean="0"/>
              <a:pPr/>
              <a:t>21</a:t>
            </a:fld>
            <a:endParaRPr lang="en-ZA" dirty="0"/>
          </a:p>
        </p:txBody>
      </p:sp>
    </p:spTree>
    <p:extLst>
      <p:ext uri="{BB962C8B-B14F-4D97-AF65-F5344CB8AC3E}">
        <p14:creationId xmlns:p14="http://schemas.microsoft.com/office/powerpoint/2010/main" val="9637596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952E9-5276-C547-BCC8-42C763EEC012}"/>
              </a:ext>
            </a:extLst>
          </p:cNvPr>
          <p:cNvSpPr>
            <a:spLocks noGrp="1"/>
          </p:cNvSpPr>
          <p:nvPr>
            <p:ph type="title"/>
          </p:nvPr>
        </p:nvSpPr>
        <p:spPr/>
        <p:txBody>
          <a:bodyPr/>
          <a:lstStyle/>
          <a:p>
            <a:r>
              <a:rPr lang="en-US" dirty="0"/>
              <a:t>Form 1040 - Continued</a:t>
            </a:r>
          </a:p>
        </p:txBody>
      </p:sp>
      <p:pic>
        <p:nvPicPr>
          <p:cNvPr id="7" name="Content Placeholder 6">
            <a:extLst>
              <a:ext uri="{FF2B5EF4-FFF2-40B4-BE49-F238E27FC236}">
                <a16:creationId xmlns:a16="http://schemas.microsoft.com/office/drawing/2014/main" id="{BCA66EA9-9700-BA41-8722-40D4E557EDE4}"/>
              </a:ext>
            </a:extLst>
          </p:cNvPr>
          <p:cNvPicPr>
            <a:picLocks noGrp="1" noChangeAspect="1"/>
          </p:cNvPicPr>
          <p:nvPr>
            <p:ph idx="1"/>
          </p:nvPr>
        </p:nvPicPr>
        <p:blipFill>
          <a:blip r:embed="rId2"/>
          <a:stretch>
            <a:fillRect/>
          </a:stretch>
        </p:blipFill>
        <p:spPr>
          <a:xfrm>
            <a:off x="927887" y="900964"/>
            <a:ext cx="8206341" cy="5775110"/>
          </a:xfrm>
        </p:spPr>
      </p:pic>
      <p:sp>
        <p:nvSpPr>
          <p:cNvPr id="5" name="Slide Number Placeholder 4">
            <a:extLst>
              <a:ext uri="{FF2B5EF4-FFF2-40B4-BE49-F238E27FC236}">
                <a16:creationId xmlns:a16="http://schemas.microsoft.com/office/drawing/2014/main" id="{6D24F86B-6882-0C43-B6C7-86F0927D7C05}"/>
              </a:ext>
            </a:extLst>
          </p:cNvPr>
          <p:cNvSpPr>
            <a:spLocks noGrp="1"/>
          </p:cNvSpPr>
          <p:nvPr>
            <p:ph type="sldNum" sz="quarter" idx="33"/>
          </p:nvPr>
        </p:nvSpPr>
        <p:spPr/>
        <p:txBody>
          <a:bodyPr/>
          <a:lstStyle/>
          <a:p>
            <a:fld id="{19B51A1E-902D-48AF-9020-955120F399B6}" type="slidenum">
              <a:rPr lang="en-ZA" smtClean="0"/>
              <a:pPr/>
              <a:t>22</a:t>
            </a:fld>
            <a:endParaRPr lang="en-ZA" dirty="0"/>
          </a:p>
        </p:txBody>
      </p:sp>
    </p:spTree>
    <p:extLst>
      <p:ext uri="{BB962C8B-B14F-4D97-AF65-F5344CB8AC3E}">
        <p14:creationId xmlns:p14="http://schemas.microsoft.com/office/powerpoint/2010/main" val="38292579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Helpful Resources</a:t>
            </a:r>
          </a:p>
        </p:txBody>
      </p:sp>
      <p:sp>
        <p:nvSpPr>
          <p:cNvPr id="3" name="Text Placeholder 2"/>
          <p:cNvSpPr>
            <a:spLocks noGrp="1"/>
          </p:cNvSpPr>
          <p:nvPr>
            <p:ph type="body" sz="quarter" idx="32"/>
          </p:nvPr>
        </p:nvSpPr>
        <p:spPr/>
        <p:txBody>
          <a:bodyPr/>
          <a:lstStyle/>
          <a:p>
            <a:endParaRPr lang="en-US"/>
          </a:p>
        </p:txBody>
      </p:sp>
      <p:sp>
        <p:nvSpPr>
          <p:cNvPr id="4" name="Content Placeholder 3"/>
          <p:cNvSpPr>
            <a:spLocks noGrp="1"/>
          </p:cNvSpPr>
          <p:nvPr>
            <p:ph idx="1"/>
          </p:nvPr>
        </p:nvSpPr>
        <p:spPr/>
        <p:txBody>
          <a:bodyPr/>
          <a:lstStyle/>
          <a:p>
            <a:r>
              <a:rPr lang="en-US" sz="2800" dirty="0">
                <a:hlinkClick r:id="rId2"/>
              </a:rPr>
              <a:t>Forest Landowners’ Guide to the Federal Income Tax</a:t>
            </a:r>
            <a:endParaRPr lang="en-US" sz="2800" dirty="0"/>
          </a:p>
          <a:p>
            <a:r>
              <a:rPr lang="en-US" sz="2800" dirty="0">
                <a:hlinkClick r:id="rId3"/>
              </a:rPr>
              <a:t>U.S. Forest Service Taxation Resources</a:t>
            </a:r>
            <a:endParaRPr lang="en-US" sz="2800" dirty="0"/>
          </a:p>
          <a:p>
            <a:r>
              <a:rPr lang="en-US" sz="2800" dirty="0">
                <a:hlinkClick r:id="rId4"/>
              </a:rPr>
              <a:t>National Timber Tax Website</a:t>
            </a:r>
            <a:endParaRPr lang="en-US" sz="2800" dirty="0"/>
          </a:p>
          <a:p>
            <a:r>
              <a:rPr lang="en-US" sz="2800" dirty="0">
                <a:hlinkClick r:id="rId5"/>
              </a:rPr>
              <a:t>Internal Revenue Code §631</a:t>
            </a:r>
            <a:endParaRPr lang="en-US" sz="2800" dirty="0"/>
          </a:p>
          <a:p>
            <a:r>
              <a:rPr lang="en-US" sz="2800" dirty="0">
                <a:hlinkClick r:id="rId6"/>
              </a:rPr>
              <a:t>IRS Form T &amp; Instructions</a:t>
            </a:r>
            <a:endParaRPr lang="en-US" sz="2800" dirty="0"/>
          </a:p>
          <a:p>
            <a:pPr marL="0" indent="0">
              <a:buNone/>
            </a:pPr>
            <a:endParaRPr lang="en-US" dirty="0"/>
          </a:p>
        </p:txBody>
      </p:sp>
      <p:sp>
        <p:nvSpPr>
          <p:cNvPr id="5" name="Slide Number Placeholder 4"/>
          <p:cNvSpPr>
            <a:spLocks noGrp="1"/>
          </p:cNvSpPr>
          <p:nvPr>
            <p:ph type="sldNum" sz="quarter" idx="33"/>
          </p:nvPr>
        </p:nvSpPr>
        <p:spPr/>
        <p:txBody>
          <a:bodyPr/>
          <a:lstStyle/>
          <a:p>
            <a:fld id="{19B51A1E-902D-48AF-9020-955120F399B6}" type="slidenum">
              <a:rPr lang="en-ZA" smtClean="0"/>
              <a:pPr/>
              <a:t>23</a:t>
            </a:fld>
            <a:endParaRPr lang="en-ZA" dirty="0"/>
          </a:p>
        </p:txBody>
      </p:sp>
    </p:spTree>
    <p:extLst>
      <p:ext uri="{BB962C8B-B14F-4D97-AF65-F5344CB8AC3E}">
        <p14:creationId xmlns:p14="http://schemas.microsoft.com/office/powerpoint/2010/main" val="2992032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F11A6B65-5A20-4F4D-ACBB-ED50132D4571}"/>
              </a:ext>
            </a:extLst>
          </p:cNvPr>
          <p:cNvSpPr>
            <a:spLocks noGrp="1"/>
          </p:cNvSpPr>
          <p:nvPr>
            <p:ph type="ctrTitle"/>
          </p:nvPr>
        </p:nvSpPr>
        <p:spPr/>
        <p:txBody>
          <a:bodyPr/>
          <a:lstStyle/>
          <a:p>
            <a:r>
              <a:rPr lang="en-ZA" dirty="0"/>
              <a:t>Questions?</a:t>
            </a:r>
          </a:p>
        </p:txBody>
      </p:sp>
      <p:sp>
        <p:nvSpPr>
          <p:cNvPr id="4" name="Text Placeholder 3">
            <a:extLst>
              <a:ext uri="{FF2B5EF4-FFF2-40B4-BE49-F238E27FC236}">
                <a16:creationId xmlns:a16="http://schemas.microsoft.com/office/drawing/2014/main" id="{60828E04-9C2A-4859-8050-C2DF67A249CB}"/>
              </a:ext>
            </a:extLst>
          </p:cNvPr>
          <p:cNvSpPr>
            <a:spLocks noGrp="1"/>
          </p:cNvSpPr>
          <p:nvPr>
            <p:ph type="body" sz="quarter" idx="15"/>
          </p:nvPr>
        </p:nvSpPr>
        <p:spPr/>
        <p:txBody>
          <a:bodyPr/>
          <a:lstStyle/>
          <a:p>
            <a:r>
              <a:rPr lang="en-ZA" sz="3200" dirty="0"/>
              <a:t>Andrew Bosserman</a:t>
            </a:r>
          </a:p>
        </p:txBody>
      </p:sp>
      <p:pic>
        <p:nvPicPr>
          <p:cNvPr id="10" name="Graphic 9" descr="Smart Phone" title="Icon - Presenter Phone Number">
            <a:extLst>
              <a:ext uri="{FF2B5EF4-FFF2-40B4-BE49-F238E27FC236}">
                <a16:creationId xmlns:a16="http://schemas.microsoft.com/office/drawing/2014/main" id="{A29DE31C-E099-4579-BB03-675E0A40C5F2}"/>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83050" y="4130805"/>
            <a:ext cx="218900" cy="218900"/>
          </a:xfrm>
          <a:prstGeom prst="rect">
            <a:avLst/>
          </a:prstGeom>
        </p:spPr>
      </p:pic>
      <p:sp>
        <p:nvSpPr>
          <p:cNvPr id="5" name="Text Placeholder 4">
            <a:extLst>
              <a:ext uri="{FF2B5EF4-FFF2-40B4-BE49-F238E27FC236}">
                <a16:creationId xmlns:a16="http://schemas.microsoft.com/office/drawing/2014/main" id="{11265965-2271-4C1C-BD0A-6F85F80FF9A6}"/>
              </a:ext>
            </a:extLst>
          </p:cNvPr>
          <p:cNvSpPr>
            <a:spLocks noGrp="1"/>
          </p:cNvSpPr>
          <p:nvPr>
            <p:ph type="body" sz="quarter" idx="16"/>
          </p:nvPr>
        </p:nvSpPr>
        <p:spPr/>
        <p:txBody>
          <a:bodyPr/>
          <a:lstStyle/>
          <a:p>
            <a:r>
              <a:rPr lang="en-ZA" sz="2000" dirty="0"/>
              <a:t>419-343-7630</a:t>
            </a:r>
          </a:p>
        </p:txBody>
      </p:sp>
      <p:pic>
        <p:nvPicPr>
          <p:cNvPr id="9" name="Graphic 8" descr="Envelope" title="Icon Presenter Email">
            <a:extLst>
              <a:ext uri="{FF2B5EF4-FFF2-40B4-BE49-F238E27FC236}">
                <a16:creationId xmlns:a16="http://schemas.microsoft.com/office/drawing/2014/main" id="{773C1382-ACE1-460F-A1B6-AB761A7D2E6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783050" y="4536623"/>
            <a:ext cx="218900" cy="218900"/>
          </a:xfrm>
          <a:prstGeom prst="rect">
            <a:avLst/>
          </a:prstGeom>
        </p:spPr>
      </p:pic>
      <p:sp>
        <p:nvSpPr>
          <p:cNvPr id="6" name="Text Placeholder 5">
            <a:extLst>
              <a:ext uri="{FF2B5EF4-FFF2-40B4-BE49-F238E27FC236}">
                <a16:creationId xmlns:a16="http://schemas.microsoft.com/office/drawing/2014/main" id="{50A3BCC3-A277-4C0B-9EBA-EB53990D8EBD}"/>
              </a:ext>
            </a:extLst>
          </p:cNvPr>
          <p:cNvSpPr>
            <a:spLocks noGrp="1"/>
          </p:cNvSpPr>
          <p:nvPr>
            <p:ph type="body" sz="quarter" idx="17"/>
          </p:nvPr>
        </p:nvSpPr>
        <p:spPr>
          <a:xfrm>
            <a:off x="6062268" y="4540691"/>
            <a:ext cx="3431356" cy="273356"/>
          </a:xfrm>
        </p:spPr>
        <p:txBody>
          <a:bodyPr/>
          <a:lstStyle/>
          <a:p>
            <a:r>
              <a:rPr lang="en-ZA" sz="2000" dirty="0"/>
              <a:t>andrew.j.bosserman@gmail.com</a:t>
            </a:r>
          </a:p>
        </p:txBody>
      </p:sp>
    </p:spTree>
    <p:extLst>
      <p:ext uri="{BB962C8B-B14F-4D97-AF65-F5344CB8AC3E}">
        <p14:creationId xmlns:p14="http://schemas.microsoft.com/office/powerpoint/2010/main" val="4153678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9B5F2-AF91-234F-B5CD-0C5F0C6D138A}"/>
              </a:ext>
            </a:extLst>
          </p:cNvPr>
          <p:cNvSpPr>
            <a:spLocks noGrp="1"/>
          </p:cNvSpPr>
          <p:nvPr>
            <p:ph type="title"/>
          </p:nvPr>
        </p:nvSpPr>
        <p:spPr/>
        <p:txBody>
          <a:bodyPr/>
          <a:lstStyle/>
          <a:p>
            <a:r>
              <a:rPr lang="en-US" dirty="0"/>
              <a:t>Disclaimer</a:t>
            </a:r>
          </a:p>
        </p:txBody>
      </p:sp>
      <p:sp>
        <p:nvSpPr>
          <p:cNvPr id="3" name="Text Placeholder 2">
            <a:extLst>
              <a:ext uri="{FF2B5EF4-FFF2-40B4-BE49-F238E27FC236}">
                <a16:creationId xmlns:a16="http://schemas.microsoft.com/office/drawing/2014/main" id="{83CA45F4-0FCB-D249-B739-79F3ECCB4A9F}"/>
              </a:ext>
            </a:extLst>
          </p:cNvPr>
          <p:cNvSpPr>
            <a:spLocks noGrp="1"/>
          </p:cNvSpPr>
          <p:nvPr>
            <p:ph type="body" sz="quarter" idx="32"/>
          </p:nvPr>
        </p:nvSpPr>
        <p:spPr/>
        <p:txBody>
          <a:bodyPr/>
          <a:lstStyle/>
          <a:p>
            <a:endParaRPr lang="en-US"/>
          </a:p>
        </p:txBody>
      </p:sp>
      <p:sp>
        <p:nvSpPr>
          <p:cNvPr id="4" name="Content Placeholder 3">
            <a:extLst>
              <a:ext uri="{FF2B5EF4-FFF2-40B4-BE49-F238E27FC236}">
                <a16:creationId xmlns:a16="http://schemas.microsoft.com/office/drawing/2014/main" id="{F52C037D-AD2E-8440-9B1E-A065ECFFCBB1}"/>
              </a:ext>
            </a:extLst>
          </p:cNvPr>
          <p:cNvSpPr>
            <a:spLocks noGrp="1"/>
          </p:cNvSpPr>
          <p:nvPr>
            <p:ph idx="1"/>
          </p:nvPr>
        </p:nvSpPr>
        <p:spPr/>
        <p:txBody>
          <a:bodyPr/>
          <a:lstStyle/>
          <a:p>
            <a:r>
              <a:rPr lang="en-US" sz="2400" dirty="0"/>
              <a:t>The information presented is for informational purposes only and is not intended to provide specific tax advice. Each individual situation is different and consultation with your own personal tax professional is strongly recommended before acting on any of the information contained in this presentation.</a:t>
            </a:r>
          </a:p>
        </p:txBody>
      </p:sp>
      <p:sp>
        <p:nvSpPr>
          <p:cNvPr id="5" name="Slide Number Placeholder 4">
            <a:extLst>
              <a:ext uri="{FF2B5EF4-FFF2-40B4-BE49-F238E27FC236}">
                <a16:creationId xmlns:a16="http://schemas.microsoft.com/office/drawing/2014/main" id="{D62EDCAD-E789-C84B-A4DB-BDBE8A2C1064}"/>
              </a:ext>
            </a:extLst>
          </p:cNvPr>
          <p:cNvSpPr>
            <a:spLocks noGrp="1"/>
          </p:cNvSpPr>
          <p:nvPr>
            <p:ph type="sldNum" sz="quarter" idx="33"/>
          </p:nvPr>
        </p:nvSpPr>
        <p:spPr/>
        <p:txBody>
          <a:bodyPr/>
          <a:lstStyle/>
          <a:p>
            <a:fld id="{19B51A1E-902D-48AF-9020-955120F399B6}" type="slidenum">
              <a:rPr lang="en-ZA" smtClean="0"/>
              <a:pPr/>
              <a:t>3</a:t>
            </a:fld>
            <a:endParaRPr lang="en-ZA" dirty="0"/>
          </a:p>
        </p:txBody>
      </p:sp>
    </p:spTree>
    <p:extLst>
      <p:ext uri="{BB962C8B-B14F-4D97-AF65-F5344CB8AC3E}">
        <p14:creationId xmlns:p14="http://schemas.microsoft.com/office/powerpoint/2010/main" val="817194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p:txBody>
          <a:bodyPr/>
          <a:lstStyle/>
          <a:p>
            <a:r>
              <a:rPr lang="en-ZA" dirty="0"/>
              <a:t>Case Study</a:t>
            </a:r>
          </a:p>
        </p:txBody>
      </p:sp>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1"/>
          </p:nvPr>
        </p:nvSpPr>
        <p:spPr/>
        <p:txBody>
          <a:bodyPr/>
          <a:lstStyle/>
          <a:p>
            <a:fld id="{19B51A1E-902D-48AF-9020-955120F399B6}" type="slidenum">
              <a:rPr lang="en-ZA" smtClean="0"/>
              <a:pPr/>
              <a:t>4</a:t>
            </a:fld>
            <a:endParaRPr lang="en-ZA" dirty="0"/>
          </a:p>
        </p:txBody>
      </p:sp>
    </p:spTree>
    <p:extLst>
      <p:ext uri="{BB962C8B-B14F-4D97-AF65-F5344CB8AC3E}">
        <p14:creationId xmlns:p14="http://schemas.microsoft.com/office/powerpoint/2010/main" val="4091674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BD502-7B19-D147-AF43-FEBEC841051F}"/>
              </a:ext>
            </a:extLst>
          </p:cNvPr>
          <p:cNvSpPr>
            <a:spLocks noGrp="1"/>
          </p:cNvSpPr>
          <p:nvPr>
            <p:ph type="title"/>
          </p:nvPr>
        </p:nvSpPr>
        <p:spPr/>
        <p:txBody>
          <a:bodyPr/>
          <a:lstStyle/>
          <a:p>
            <a:r>
              <a:rPr lang="en-US" dirty="0"/>
              <a:t>Facts - Income</a:t>
            </a:r>
          </a:p>
        </p:txBody>
      </p:sp>
      <p:sp>
        <p:nvSpPr>
          <p:cNvPr id="3" name="Text Placeholder 2">
            <a:extLst>
              <a:ext uri="{FF2B5EF4-FFF2-40B4-BE49-F238E27FC236}">
                <a16:creationId xmlns:a16="http://schemas.microsoft.com/office/drawing/2014/main" id="{530953E0-5CB9-A046-8EC7-4AFB23E386D7}"/>
              </a:ext>
            </a:extLst>
          </p:cNvPr>
          <p:cNvSpPr>
            <a:spLocks noGrp="1"/>
          </p:cNvSpPr>
          <p:nvPr>
            <p:ph type="body" sz="quarter" idx="32"/>
          </p:nvPr>
        </p:nvSpPr>
        <p:spPr/>
        <p:txBody>
          <a:bodyPr/>
          <a:lstStyle/>
          <a:p>
            <a:endParaRPr lang="en-US"/>
          </a:p>
        </p:txBody>
      </p:sp>
      <p:sp>
        <p:nvSpPr>
          <p:cNvPr id="4" name="Content Placeholder 3">
            <a:extLst>
              <a:ext uri="{FF2B5EF4-FFF2-40B4-BE49-F238E27FC236}">
                <a16:creationId xmlns:a16="http://schemas.microsoft.com/office/drawing/2014/main" id="{16C78958-441E-EF4A-B6DA-0C303BC9FA71}"/>
              </a:ext>
            </a:extLst>
          </p:cNvPr>
          <p:cNvSpPr>
            <a:spLocks noGrp="1"/>
          </p:cNvSpPr>
          <p:nvPr>
            <p:ph idx="1"/>
          </p:nvPr>
        </p:nvSpPr>
        <p:spPr/>
        <p:txBody>
          <a:bodyPr/>
          <a:lstStyle/>
          <a:p>
            <a:r>
              <a:rPr lang="en-US" sz="2800" dirty="0"/>
              <a:t>Elroy Evergreen is a Christmas tree grower. The following information pertains to his 2018 operations:</a:t>
            </a:r>
          </a:p>
          <a:p>
            <a:pPr lvl="1"/>
            <a:r>
              <a:rPr lang="en-US" sz="2400" dirty="0"/>
              <a:t>Tree Income and Costs</a:t>
            </a:r>
          </a:p>
          <a:p>
            <a:pPr lvl="2"/>
            <a:r>
              <a:rPr lang="en-US" sz="2400" dirty="0"/>
              <a:t>Choose and cut trees are $10/foot. He sells 500 choose and cut trees in 2018. All trees sold are 8 feet tall.</a:t>
            </a:r>
          </a:p>
          <a:p>
            <a:pPr lvl="2"/>
            <a:r>
              <a:rPr lang="en-US" sz="2400" dirty="0"/>
              <a:t>Potted trees are $30 each. He sells 100 potted trees in 2018.</a:t>
            </a:r>
          </a:p>
          <a:p>
            <a:pPr lvl="2"/>
            <a:r>
              <a:rPr lang="en-US" sz="2400" dirty="0"/>
              <a:t>He sells $5,000 worth of merchandise in 2018.</a:t>
            </a:r>
          </a:p>
          <a:p>
            <a:pPr lvl="2"/>
            <a:r>
              <a:rPr lang="en-US" sz="2400" dirty="0"/>
              <a:t>His cost basis per choose and cut tree is $5.</a:t>
            </a:r>
          </a:p>
          <a:p>
            <a:pPr lvl="2"/>
            <a:r>
              <a:rPr lang="en-US" sz="2400" dirty="0"/>
              <a:t>His cost basis per potted tree is $2.</a:t>
            </a:r>
          </a:p>
          <a:p>
            <a:pPr lvl="2"/>
            <a:r>
              <a:rPr lang="en-US" sz="2400" dirty="0"/>
              <a:t>His cost of merchandise sold is $2,500</a:t>
            </a:r>
          </a:p>
          <a:p>
            <a:pPr marL="542925" lvl="2" indent="0">
              <a:buNone/>
            </a:pPr>
            <a:endParaRPr lang="en-US" dirty="0"/>
          </a:p>
        </p:txBody>
      </p:sp>
      <p:sp>
        <p:nvSpPr>
          <p:cNvPr id="5" name="Slide Number Placeholder 4">
            <a:extLst>
              <a:ext uri="{FF2B5EF4-FFF2-40B4-BE49-F238E27FC236}">
                <a16:creationId xmlns:a16="http://schemas.microsoft.com/office/drawing/2014/main" id="{9C5AF72C-4EDF-1D4F-8BF6-6CEB80DBFF7D}"/>
              </a:ext>
            </a:extLst>
          </p:cNvPr>
          <p:cNvSpPr>
            <a:spLocks noGrp="1"/>
          </p:cNvSpPr>
          <p:nvPr>
            <p:ph type="sldNum" sz="quarter" idx="33"/>
          </p:nvPr>
        </p:nvSpPr>
        <p:spPr/>
        <p:txBody>
          <a:bodyPr/>
          <a:lstStyle/>
          <a:p>
            <a:fld id="{19B51A1E-902D-48AF-9020-955120F399B6}" type="slidenum">
              <a:rPr lang="en-ZA" smtClean="0"/>
              <a:pPr/>
              <a:t>5</a:t>
            </a:fld>
            <a:endParaRPr lang="en-ZA" dirty="0"/>
          </a:p>
        </p:txBody>
      </p:sp>
    </p:spTree>
    <p:extLst>
      <p:ext uri="{BB962C8B-B14F-4D97-AF65-F5344CB8AC3E}">
        <p14:creationId xmlns:p14="http://schemas.microsoft.com/office/powerpoint/2010/main" val="3437417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BD502-7B19-D147-AF43-FEBEC841051F}"/>
              </a:ext>
            </a:extLst>
          </p:cNvPr>
          <p:cNvSpPr>
            <a:spLocks noGrp="1"/>
          </p:cNvSpPr>
          <p:nvPr>
            <p:ph type="title"/>
          </p:nvPr>
        </p:nvSpPr>
        <p:spPr/>
        <p:txBody>
          <a:bodyPr/>
          <a:lstStyle/>
          <a:p>
            <a:r>
              <a:rPr lang="en-US" dirty="0"/>
              <a:t>Facts – Other Expenses</a:t>
            </a:r>
          </a:p>
        </p:txBody>
      </p:sp>
      <p:sp>
        <p:nvSpPr>
          <p:cNvPr id="3" name="Text Placeholder 2">
            <a:extLst>
              <a:ext uri="{FF2B5EF4-FFF2-40B4-BE49-F238E27FC236}">
                <a16:creationId xmlns:a16="http://schemas.microsoft.com/office/drawing/2014/main" id="{530953E0-5CB9-A046-8EC7-4AFB23E386D7}"/>
              </a:ext>
            </a:extLst>
          </p:cNvPr>
          <p:cNvSpPr>
            <a:spLocks noGrp="1"/>
          </p:cNvSpPr>
          <p:nvPr>
            <p:ph type="body" sz="quarter" idx="32"/>
          </p:nvPr>
        </p:nvSpPr>
        <p:spPr/>
        <p:txBody>
          <a:bodyPr/>
          <a:lstStyle/>
          <a:p>
            <a:endParaRPr lang="en-US"/>
          </a:p>
        </p:txBody>
      </p:sp>
      <p:sp>
        <p:nvSpPr>
          <p:cNvPr id="4" name="Content Placeholder 3">
            <a:extLst>
              <a:ext uri="{FF2B5EF4-FFF2-40B4-BE49-F238E27FC236}">
                <a16:creationId xmlns:a16="http://schemas.microsoft.com/office/drawing/2014/main" id="{16C78958-441E-EF4A-B6DA-0C303BC9FA71}"/>
              </a:ext>
            </a:extLst>
          </p:cNvPr>
          <p:cNvSpPr>
            <a:spLocks noGrp="1"/>
          </p:cNvSpPr>
          <p:nvPr>
            <p:ph idx="1"/>
          </p:nvPr>
        </p:nvSpPr>
        <p:spPr/>
        <p:txBody>
          <a:bodyPr/>
          <a:lstStyle/>
          <a:p>
            <a:r>
              <a:rPr lang="en-US" sz="2800" dirty="0"/>
              <a:t>Elroy Evergreen is a Christmas tree grower. The following information pertains to his 2018 operations:</a:t>
            </a:r>
          </a:p>
          <a:p>
            <a:pPr lvl="1"/>
            <a:r>
              <a:rPr lang="en-US" sz="2400" dirty="0"/>
              <a:t>Other Expenses</a:t>
            </a:r>
          </a:p>
          <a:p>
            <a:pPr lvl="2"/>
            <a:r>
              <a:rPr lang="en-US" sz="2400" dirty="0"/>
              <a:t>He has Car &amp; Truck expenses of $5,000 in 2018.</a:t>
            </a:r>
          </a:p>
          <a:p>
            <a:pPr lvl="2"/>
            <a:r>
              <a:rPr lang="en-US" sz="2400" dirty="0"/>
              <a:t>He purchases Supplies totaling $2,000 in 2018.</a:t>
            </a:r>
          </a:p>
          <a:p>
            <a:pPr lvl="2"/>
            <a:r>
              <a:rPr lang="en-US" sz="2400" dirty="0"/>
              <a:t>He purchases $1,000 of Fertilizer in 2018.</a:t>
            </a:r>
          </a:p>
          <a:p>
            <a:pPr lvl="2"/>
            <a:r>
              <a:rPr lang="en-US" sz="2400" dirty="0"/>
              <a:t>He pays $10,000 for Labor on his farm.</a:t>
            </a:r>
          </a:p>
          <a:p>
            <a:pPr lvl="2"/>
            <a:r>
              <a:rPr lang="en-US" sz="2400" dirty="0"/>
              <a:t>He purchases new equipment totaling $5,000 in 2018. He has no other depreciation expense from other equipment he owns.</a:t>
            </a:r>
          </a:p>
        </p:txBody>
      </p:sp>
      <p:sp>
        <p:nvSpPr>
          <p:cNvPr id="5" name="Slide Number Placeholder 4">
            <a:extLst>
              <a:ext uri="{FF2B5EF4-FFF2-40B4-BE49-F238E27FC236}">
                <a16:creationId xmlns:a16="http://schemas.microsoft.com/office/drawing/2014/main" id="{9C5AF72C-4EDF-1D4F-8BF6-6CEB80DBFF7D}"/>
              </a:ext>
            </a:extLst>
          </p:cNvPr>
          <p:cNvSpPr>
            <a:spLocks noGrp="1"/>
          </p:cNvSpPr>
          <p:nvPr>
            <p:ph type="sldNum" sz="quarter" idx="33"/>
          </p:nvPr>
        </p:nvSpPr>
        <p:spPr/>
        <p:txBody>
          <a:bodyPr/>
          <a:lstStyle/>
          <a:p>
            <a:fld id="{19B51A1E-902D-48AF-9020-955120F399B6}" type="slidenum">
              <a:rPr lang="en-ZA" smtClean="0"/>
              <a:pPr/>
              <a:t>6</a:t>
            </a:fld>
            <a:endParaRPr lang="en-ZA" dirty="0"/>
          </a:p>
        </p:txBody>
      </p:sp>
    </p:spTree>
    <p:extLst>
      <p:ext uri="{BB962C8B-B14F-4D97-AF65-F5344CB8AC3E}">
        <p14:creationId xmlns:p14="http://schemas.microsoft.com/office/powerpoint/2010/main" val="632921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A31D4-3094-0044-AA50-FDC2D025C2B1}"/>
              </a:ext>
            </a:extLst>
          </p:cNvPr>
          <p:cNvSpPr>
            <a:spLocks noGrp="1"/>
          </p:cNvSpPr>
          <p:nvPr>
            <p:ph type="title"/>
          </p:nvPr>
        </p:nvSpPr>
        <p:spPr/>
        <p:txBody>
          <a:bodyPr/>
          <a:lstStyle/>
          <a:p>
            <a:r>
              <a:rPr lang="en-US" dirty="0"/>
              <a:t>Choose and Cut tree Sales</a:t>
            </a:r>
          </a:p>
        </p:txBody>
      </p:sp>
      <p:sp>
        <p:nvSpPr>
          <p:cNvPr id="3" name="Text Placeholder 2">
            <a:extLst>
              <a:ext uri="{FF2B5EF4-FFF2-40B4-BE49-F238E27FC236}">
                <a16:creationId xmlns:a16="http://schemas.microsoft.com/office/drawing/2014/main" id="{3C25A33B-68B9-774B-9968-EDD7A0E1DB78}"/>
              </a:ext>
            </a:extLst>
          </p:cNvPr>
          <p:cNvSpPr>
            <a:spLocks noGrp="1"/>
          </p:cNvSpPr>
          <p:nvPr>
            <p:ph type="body" sz="quarter" idx="32"/>
          </p:nvPr>
        </p:nvSpPr>
        <p:spPr/>
        <p:txBody>
          <a:bodyPr/>
          <a:lstStyle/>
          <a:p>
            <a:r>
              <a:rPr lang="en-US" dirty="0"/>
              <a:t>Internal Revenue Code §631</a:t>
            </a:r>
          </a:p>
          <a:p>
            <a:endParaRPr lang="en-US" dirty="0"/>
          </a:p>
        </p:txBody>
      </p:sp>
      <p:sp>
        <p:nvSpPr>
          <p:cNvPr id="4" name="Content Placeholder 3">
            <a:extLst>
              <a:ext uri="{FF2B5EF4-FFF2-40B4-BE49-F238E27FC236}">
                <a16:creationId xmlns:a16="http://schemas.microsoft.com/office/drawing/2014/main" id="{9137068E-4477-CF4B-955F-862F1847614E}"/>
              </a:ext>
            </a:extLst>
          </p:cNvPr>
          <p:cNvSpPr>
            <a:spLocks noGrp="1"/>
          </p:cNvSpPr>
          <p:nvPr>
            <p:ph idx="1"/>
          </p:nvPr>
        </p:nvSpPr>
        <p:spPr/>
        <p:txBody>
          <a:bodyPr/>
          <a:lstStyle/>
          <a:p>
            <a:r>
              <a:rPr lang="en-US" sz="2800" dirty="0"/>
              <a:t>Value attributable to the current year’s growth is taxed at ordinary rates; all value attributable to prior years growth is taxed at capital gain rates</a:t>
            </a:r>
          </a:p>
          <a:p>
            <a:r>
              <a:rPr lang="en-US" sz="2800" dirty="0"/>
              <a:t>Fair Market Value of Trees (FMV) @ 01/01/2018 = Capital Gain Income</a:t>
            </a:r>
          </a:p>
          <a:p>
            <a:pPr lvl="1"/>
            <a:r>
              <a:rPr lang="en-US" sz="2400" dirty="0"/>
              <a:t>Use price trees would have sold for during the 2017 Christmas season</a:t>
            </a:r>
          </a:p>
          <a:p>
            <a:r>
              <a:rPr lang="en-US" sz="2800" dirty="0"/>
              <a:t>Remaining Income = Ordinary Income</a:t>
            </a:r>
          </a:p>
          <a:p>
            <a:r>
              <a:rPr lang="en-US" sz="2800" dirty="0"/>
              <a:t>Basis in trees reduces Capital Gain Income</a:t>
            </a:r>
          </a:p>
        </p:txBody>
      </p:sp>
      <p:sp>
        <p:nvSpPr>
          <p:cNvPr id="5" name="Slide Number Placeholder 4">
            <a:extLst>
              <a:ext uri="{FF2B5EF4-FFF2-40B4-BE49-F238E27FC236}">
                <a16:creationId xmlns:a16="http://schemas.microsoft.com/office/drawing/2014/main" id="{289493EC-2C49-A845-A718-7F07B7006C4D}"/>
              </a:ext>
            </a:extLst>
          </p:cNvPr>
          <p:cNvSpPr>
            <a:spLocks noGrp="1"/>
          </p:cNvSpPr>
          <p:nvPr>
            <p:ph type="sldNum" sz="quarter" idx="33"/>
          </p:nvPr>
        </p:nvSpPr>
        <p:spPr/>
        <p:txBody>
          <a:bodyPr/>
          <a:lstStyle/>
          <a:p>
            <a:fld id="{19B51A1E-902D-48AF-9020-955120F399B6}" type="slidenum">
              <a:rPr lang="en-ZA" smtClean="0"/>
              <a:pPr/>
              <a:t>7</a:t>
            </a:fld>
            <a:endParaRPr lang="en-ZA" dirty="0"/>
          </a:p>
        </p:txBody>
      </p:sp>
    </p:spTree>
    <p:extLst>
      <p:ext uri="{BB962C8B-B14F-4D97-AF65-F5344CB8AC3E}">
        <p14:creationId xmlns:p14="http://schemas.microsoft.com/office/powerpoint/2010/main" val="3725935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A9EF1-B7A5-AB46-BF61-85670390E1A6}"/>
              </a:ext>
            </a:extLst>
          </p:cNvPr>
          <p:cNvSpPr>
            <a:spLocks noGrp="1"/>
          </p:cNvSpPr>
          <p:nvPr>
            <p:ph type="title"/>
          </p:nvPr>
        </p:nvSpPr>
        <p:spPr/>
        <p:txBody>
          <a:bodyPr/>
          <a:lstStyle/>
          <a:p>
            <a:r>
              <a:rPr lang="en-US" dirty="0"/>
              <a:t>Choose and Cut Sales Calculation</a:t>
            </a:r>
          </a:p>
        </p:txBody>
      </p:sp>
      <p:sp>
        <p:nvSpPr>
          <p:cNvPr id="5" name="Slide Number Placeholder 4">
            <a:extLst>
              <a:ext uri="{FF2B5EF4-FFF2-40B4-BE49-F238E27FC236}">
                <a16:creationId xmlns:a16="http://schemas.microsoft.com/office/drawing/2014/main" id="{DFC63B07-5C27-0D40-A238-BE007D3503D9}"/>
              </a:ext>
            </a:extLst>
          </p:cNvPr>
          <p:cNvSpPr>
            <a:spLocks noGrp="1"/>
          </p:cNvSpPr>
          <p:nvPr>
            <p:ph type="sldNum" sz="quarter" idx="33"/>
          </p:nvPr>
        </p:nvSpPr>
        <p:spPr/>
        <p:txBody>
          <a:bodyPr/>
          <a:lstStyle/>
          <a:p>
            <a:fld id="{19B51A1E-902D-48AF-9020-955120F399B6}" type="slidenum">
              <a:rPr lang="en-ZA" smtClean="0"/>
              <a:pPr/>
              <a:t>8</a:t>
            </a:fld>
            <a:endParaRPr lang="en-ZA" dirty="0"/>
          </a:p>
        </p:txBody>
      </p:sp>
      <p:pic>
        <p:nvPicPr>
          <p:cNvPr id="9" name="Picture 8">
            <a:extLst>
              <a:ext uri="{FF2B5EF4-FFF2-40B4-BE49-F238E27FC236}">
                <a16:creationId xmlns:a16="http://schemas.microsoft.com/office/drawing/2014/main" id="{1A0DB204-DCCB-1449-BC93-9B5BE01B0636}"/>
              </a:ext>
            </a:extLst>
          </p:cNvPr>
          <p:cNvPicPr>
            <a:picLocks noChangeAspect="1"/>
          </p:cNvPicPr>
          <p:nvPr/>
        </p:nvPicPr>
        <p:blipFill>
          <a:blip r:embed="rId2"/>
          <a:stretch>
            <a:fillRect/>
          </a:stretch>
        </p:blipFill>
        <p:spPr>
          <a:xfrm>
            <a:off x="432000" y="1284051"/>
            <a:ext cx="9198116" cy="2852891"/>
          </a:xfrm>
          <a:prstGeom prst="rect">
            <a:avLst/>
          </a:prstGeom>
        </p:spPr>
      </p:pic>
    </p:spTree>
    <p:extLst>
      <p:ext uri="{BB962C8B-B14F-4D97-AF65-F5344CB8AC3E}">
        <p14:creationId xmlns:p14="http://schemas.microsoft.com/office/powerpoint/2010/main" val="536167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4CB78-4CCD-184C-B258-B9045A803365}"/>
              </a:ext>
            </a:extLst>
          </p:cNvPr>
          <p:cNvSpPr>
            <a:spLocks noGrp="1"/>
          </p:cNvSpPr>
          <p:nvPr>
            <p:ph type="title"/>
          </p:nvPr>
        </p:nvSpPr>
        <p:spPr/>
        <p:txBody>
          <a:bodyPr/>
          <a:lstStyle/>
          <a:p>
            <a:r>
              <a:rPr lang="en-US" dirty="0"/>
              <a:t>Form 4797</a:t>
            </a:r>
          </a:p>
        </p:txBody>
      </p:sp>
      <p:pic>
        <p:nvPicPr>
          <p:cNvPr id="7" name="Content Placeholder 6">
            <a:extLst>
              <a:ext uri="{FF2B5EF4-FFF2-40B4-BE49-F238E27FC236}">
                <a16:creationId xmlns:a16="http://schemas.microsoft.com/office/drawing/2014/main" id="{1975B3ED-207C-FC40-A9FF-6633BB1087CE}"/>
              </a:ext>
            </a:extLst>
          </p:cNvPr>
          <p:cNvPicPr>
            <a:picLocks noGrp="1" noChangeAspect="1"/>
          </p:cNvPicPr>
          <p:nvPr>
            <p:ph idx="1"/>
          </p:nvPr>
        </p:nvPicPr>
        <p:blipFill>
          <a:blip r:embed="rId2"/>
          <a:stretch>
            <a:fillRect/>
          </a:stretch>
        </p:blipFill>
        <p:spPr>
          <a:xfrm>
            <a:off x="906530" y="864000"/>
            <a:ext cx="8249055" cy="5696253"/>
          </a:xfrm>
        </p:spPr>
      </p:pic>
      <p:sp>
        <p:nvSpPr>
          <p:cNvPr id="5" name="Slide Number Placeholder 4">
            <a:extLst>
              <a:ext uri="{FF2B5EF4-FFF2-40B4-BE49-F238E27FC236}">
                <a16:creationId xmlns:a16="http://schemas.microsoft.com/office/drawing/2014/main" id="{6F2B5BF9-9EC6-4F48-A67C-75C916B70787}"/>
              </a:ext>
            </a:extLst>
          </p:cNvPr>
          <p:cNvSpPr>
            <a:spLocks noGrp="1"/>
          </p:cNvSpPr>
          <p:nvPr>
            <p:ph type="sldNum" sz="quarter" idx="33"/>
          </p:nvPr>
        </p:nvSpPr>
        <p:spPr/>
        <p:txBody>
          <a:bodyPr/>
          <a:lstStyle/>
          <a:p>
            <a:fld id="{19B51A1E-902D-48AF-9020-955120F399B6}" type="slidenum">
              <a:rPr lang="en-ZA" smtClean="0"/>
              <a:pPr/>
              <a:t>9</a:t>
            </a:fld>
            <a:endParaRPr lang="en-ZA" dirty="0"/>
          </a:p>
        </p:txBody>
      </p:sp>
    </p:spTree>
    <p:extLst>
      <p:ext uri="{BB962C8B-B14F-4D97-AF65-F5344CB8AC3E}">
        <p14:creationId xmlns:p14="http://schemas.microsoft.com/office/powerpoint/2010/main" val="2363137355"/>
      </p:ext>
    </p:extLst>
  </p:cSld>
  <p:clrMapOvr>
    <a:masterClrMapping/>
  </p:clrMapOvr>
</p:sld>
</file>

<file path=ppt/theme/theme1.xml><?xml version="1.0" encoding="utf-8"?>
<a:theme xmlns:a="http://schemas.openxmlformats.org/drawingml/2006/main" name="Office Theme">
  <a:themeElements>
    <a:clrScheme name="Custom 4">
      <a:dk1>
        <a:srgbClr val="373D12"/>
      </a:dk1>
      <a:lt1>
        <a:srgbClr val="FFFFFF"/>
      </a:lt1>
      <a:dk2>
        <a:srgbClr val="2A2F0D"/>
      </a:dk2>
      <a:lt2>
        <a:srgbClr val="FFFFFF"/>
      </a:lt2>
      <a:accent1>
        <a:srgbClr val="5CB8B3"/>
      </a:accent1>
      <a:accent2>
        <a:srgbClr val="F5D66E"/>
      </a:accent2>
      <a:accent3>
        <a:srgbClr val="D78189"/>
      </a:accent3>
      <a:accent4>
        <a:srgbClr val="7030A0"/>
      </a:accent4>
      <a:accent5>
        <a:srgbClr val="0070C0"/>
      </a:accent5>
      <a:accent6>
        <a:srgbClr val="C4D36D"/>
      </a:accent6>
      <a:hlink>
        <a:srgbClr val="54C3BD"/>
      </a:hlink>
      <a:folHlink>
        <a:srgbClr val="54C3BD"/>
      </a:folHlink>
    </a:clrScheme>
    <a:fontScheme name="Custom 154">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inimalistic Presentation Layout_SB - v5" id="{133E0CE6-8651-4CCE-8779-E89E4EA3FB79}" vid="{254D7C7B-4947-4754-B56A-05DC8F0054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76F774-CFBE-4D2D-833C-F4F2379C57CA}">
  <ds:schemaRefs>
    <ds:schemaRef ds:uri="http://schemas.openxmlformats.org/package/2006/metadata/core-properties"/>
    <ds:schemaRef ds:uri="http://schemas.microsoft.com/office/2006/documentManagement/types"/>
    <ds:schemaRef ds:uri="http://purl.org/dc/terms/"/>
    <ds:schemaRef ds:uri="fb0879af-3eba-417a-a55a-ffe6dcd6ca77"/>
    <ds:schemaRef ds:uri="http://purl.org/dc/dcmitype/"/>
    <ds:schemaRef ds:uri="http://schemas.microsoft.com/office/2006/metadata/properties"/>
    <ds:schemaRef ds:uri="http://schemas.microsoft.com/office/infopath/2007/PartnerControls"/>
    <ds:schemaRef ds:uri="http://purl.org/dc/elements/1.1/"/>
    <ds:schemaRef ds:uri="6dc4bcd6-49db-4c07-9060-8acfc67cef9f"/>
    <ds:schemaRef ds:uri="http://schemas.microsoft.com/sharepoint/v3"/>
    <ds:schemaRef ds:uri="http://www.w3.org/XML/1998/namespace"/>
  </ds:schemaRefs>
</ds:datastoreItem>
</file>

<file path=customXml/itemProps2.xml><?xml version="1.0" encoding="utf-8"?>
<ds:datastoreItem xmlns:ds="http://schemas.openxmlformats.org/officeDocument/2006/customXml" ds:itemID="{B3689F1E-17E8-4735-87D0-27F3A4933E9B}">
  <ds:schemaRefs>
    <ds:schemaRef ds:uri="http://schemas.microsoft.com/sharepoint/v3/contenttype/forms"/>
  </ds:schemaRefs>
</ds:datastoreItem>
</file>

<file path=customXml/itemProps3.xml><?xml version="1.0" encoding="utf-8"?>
<ds:datastoreItem xmlns:ds="http://schemas.openxmlformats.org/officeDocument/2006/customXml" ds:itemID="{07E86F19-3ECB-4C23-A7B9-C2069E50C5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Minimalist presentation</Template>
  <TotalTime>0</TotalTime>
  <Words>671</Words>
  <Application>Microsoft Office PowerPoint</Application>
  <PresentationFormat>Widescreen</PresentationFormat>
  <Paragraphs>99</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Times New Roman</vt:lpstr>
      <vt:lpstr>Office Theme</vt:lpstr>
      <vt:lpstr>Taxation of Christmas Trees: An In-Depth Look</vt:lpstr>
      <vt:lpstr>Andrew Bosserman, CPA</vt:lpstr>
      <vt:lpstr>Disclaimer</vt:lpstr>
      <vt:lpstr>Case Study</vt:lpstr>
      <vt:lpstr>Facts - Income</vt:lpstr>
      <vt:lpstr>Facts – Other Expenses</vt:lpstr>
      <vt:lpstr>Choose and Cut tree Sales</vt:lpstr>
      <vt:lpstr>Choose and Cut Sales Calculation</vt:lpstr>
      <vt:lpstr>Form 4797</vt:lpstr>
      <vt:lpstr>Schedule D</vt:lpstr>
      <vt:lpstr>Schedule D - Continued</vt:lpstr>
      <vt:lpstr>Schedule D - Continued</vt:lpstr>
      <vt:lpstr>Form T</vt:lpstr>
      <vt:lpstr>Form T - Continued</vt:lpstr>
      <vt:lpstr>Form T - Continued</vt:lpstr>
      <vt:lpstr>Form T - Continued</vt:lpstr>
      <vt:lpstr>Ordinary Income</vt:lpstr>
      <vt:lpstr>Ordinary Expenses</vt:lpstr>
      <vt:lpstr>Schedule F</vt:lpstr>
      <vt:lpstr>Schedule F - Continued</vt:lpstr>
      <vt:lpstr>Form 1040</vt:lpstr>
      <vt:lpstr>Form 1040 - Continued</vt:lpstr>
      <vt:lpstr>Helpful Resources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2018-07-13T17:10:25Z</dcterms:created>
  <dcterms:modified xsi:type="dcterms:W3CDTF">2018-08-14T14:02:53Z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